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gif" ContentType="image/gif"/>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3" r:id="rId4"/>
  </p:sldMasterIdLst>
  <p:notesMasterIdLst>
    <p:notesMasterId r:id="rId7"/>
  </p:notesMasterIdLst>
  <p:handoutMasterIdLst>
    <p:handoutMasterId r:id="rId86"/>
  </p:handoutMasterIdLst>
  <p:sldIdLst>
    <p:sldId id="264" r:id="rId5"/>
    <p:sldId id="1621" r:id="rId6"/>
    <p:sldId id="2613" r:id="rId8"/>
    <p:sldId id="2600" r:id="rId9"/>
    <p:sldId id="2614" r:id="rId10"/>
    <p:sldId id="2615" r:id="rId11"/>
    <p:sldId id="2616" r:id="rId12"/>
    <p:sldId id="2617" r:id="rId13"/>
    <p:sldId id="2627" r:id="rId14"/>
    <p:sldId id="2628" r:id="rId15"/>
    <p:sldId id="2629" r:id="rId16"/>
    <p:sldId id="2618" r:id="rId17"/>
    <p:sldId id="2630" r:id="rId18"/>
    <p:sldId id="2631" r:id="rId19"/>
    <p:sldId id="2633" r:id="rId20"/>
    <p:sldId id="2632" r:id="rId21"/>
    <p:sldId id="2634" r:id="rId22"/>
    <p:sldId id="2619" r:id="rId23"/>
    <p:sldId id="2635" r:id="rId24"/>
    <p:sldId id="2636" r:id="rId25"/>
    <p:sldId id="2637" r:id="rId26"/>
    <p:sldId id="2638" r:id="rId27"/>
    <p:sldId id="2639" r:id="rId28"/>
    <p:sldId id="2640" r:id="rId29"/>
    <p:sldId id="2641" r:id="rId30"/>
    <p:sldId id="2621" r:id="rId31"/>
    <p:sldId id="2642" r:id="rId32"/>
    <p:sldId id="2643" r:id="rId33"/>
    <p:sldId id="2644" r:id="rId34"/>
    <p:sldId id="2645" r:id="rId35"/>
    <p:sldId id="2623" r:id="rId36"/>
    <p:sldId id="2622" r:id="rId37"/>
    <p:sldId id="2646" r:id="rId38"/>
    <p:sldId id="2657" r:id="rId39"/>
    <p:sldId id="2658" r:id="rId40"/>
    <p:sldId id="2624" r:id="rId41"/>
    <p:sldId id="2625" r:id="rId42"/>
    <p:sldId id="2626" r:id="rId43"/>
    <p:sldId id="2659" r:id="rId44"/>
    <p:sldId id="2660" r:id="rId45"/>
    <p:sldId id="2661" r:id="rId46"/>
    <p:sldId id="2663" r:id="rId47"/>
    <p:sldId id="2664" r:id="rId48"/>
    <p:sldId id="2662" r:id="rId49"/>
    <p:sldId id="2665" r:id="rId50"/>
    <p:sldId id="2666" r:id="rId51"/>
    <p:sldId id="2667" r:id="rId52"/>
    <p:sldId id="2669" r:id="rId53"/>
    <p:sldId id="2670" r:id="rId54"/>
    <p:sldId id="2671" r:id="rId55"/>
    <p:sldId id="2672" r:id="rId56"/>
    <p:sldId id="2673" r:id="rId57"/>
    <p:sldId id="2674" r:id="rId58"/>
    <p:sldId id="2675" r:id="rId59"/>
    <p:sldId id="2676" r:id="rId60"/>
    <p:sldId id="2678" r:id="rId61"/>
    <p:sldId id="2679" r:id="rId62"/>
    <p:sldId id="2691" r:id="rId63"/>
    <p:sldId id="2680" r:id="rId64"/>
    <p:sldId id="2681" r:id="rId65"/>
    <p:sldId id="2682" r:id="rId66"/>
    <p:sldId id="2683" r:id="rId67"/>
    <p:sldId id="2684" r:id="rId68"/>
    <p:sldId id="2687" r:id="rId69"/>
    <p:sldId id="2685" r:id="rId70"/>
    <p:sldId id="2686" r:id="rId71"/>
    <p:sldId id="2688" r:id="rId72"/>
    <p:sldId id="2689" r:id="rId73"/>
    <p:sldId id="2690" r:id="rId74"/>
    <p:sldId id="2692" r:id="rId75"/>
    <p:sldId id="2693" r:id="rId76"/>
    <p:sldId id="2695" r:id="rId77"/>
    <p:sldId id="2694" r:id="rId78"/>
    <p:sldId id="2696" r:id="rId79"/>
    <p:sldId id="2697" r:id="rId80"/>
    <p:sldId id="2698" r:id="rId81"/>
    <p:sldId id="2699" r:id="rId82"/>
    <p:sldId id="2700" r:id="rId83"/>
    <p:sldId id="2701" r:id="rId84"/>
    <p:sldId id="2560" r:id="rId85"/>
  </p:sldIdLst>
  <p:sldSz cx="12192000" cy="6858000"/>
  <p:notesSz cx="6858000" cy="9144000"/>
  <p:custDataLst>
    <p:tags r:id="rId9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A2DD"/>
    <a:srgbClr val="FBF0E5"/>
    <a:srgbClr val="E1E9D2"/>
    <a:srgbClr val="F0F0F0"/>
    <a:srgbClr val="FBE4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43" autoAdjust="0"/>
    <p:restoredTop sz="94660"/>
  </p:normalViewPr>
  <p:slideViewPr>
    <p:cSldViewPr snapToGrid="0">
      <p:cViewPr varScale="1">
        <p:scale>
          <a:sx n="87" d="100"/>
          <a:sy n="87" d="100"/>
        </p:scale>
        <p:origin x="4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1" Type="http://schemas.openxmlformats.org/officeDocument/2006/relationships/tags" Target="tags/tag369.xml"/><Relationship Id="rId90" Type="http://schemas.openxmlformats.org/officeDocument/2006/relationships/commentAuthors" Target="commentAuthors.xml"/><Relationship Id="rId9" Type="http://schemas.openxmlformats.org/officeDocument/2006/relationships/slide" Target="slides/slide4.xml"/><Relationship Id="rId89" Type="http://schemas.openxmlformats.org/officeDocument/2006/relationships/tableStyles" Target="tableStyles.xml"/><Relationship Id="rId88" Type="http://schemas.openxmlformats.org/officeDocument/2006/relationships/viewProps" Target="viewProps.xml"/><Relationship Id="rId87" Type="http://schemas.openxmlformats.org/officeDocument/2006/relationships/presProps" Target="presProps.xml"/><Relationship Id="rId86" Type="http://schemas.openxmlformats.org/officeDocument/2006/relationships/handoutMaster" Target="handoutMasters/handoutMaster1.xml"/><Relationship Id="rId85" Type="http://schemas.openxmlformats.org/officeDocument/2006/relationships/slide" Target="slides/slide80.xml"/><Relationship Id="rId84" Type="http://schemas.openxmlformats.org/officeDocument/2006/relationships/slide" Target="slides/slide79.xml"/><Relationship Id="rId83" Type="http://schemas.openxmlformats.org/officeDocument/2006/relationships/slide" Target="slides/slide78.xml"/><Relationship Id="rId82" Type="http://schemas.openxmlformats.org/officeDocument/2006/relationships/slide" Target="slides/slide77.xml"/><Relationship Id="rId81" Type="http://schemas.openxmlformats.org/officeDocument/2006/relationships/slide" Target="slides/slide76.xml"/><Relationship Id="rId80" Type="http://schemas.openxmlformats.org/officeDocument/2006/relationships/slide" Target="slides/slide75.xml"/><Relationship Id="rId8" Type="http://schemas.openxmlformats.org/officeDocument/2006/relationships/slide" Target="slides/slide3.xml"/><Relationship Id="rId79" Type="http://schemas.openxmlformats.org/officeDocument/2006/relationships/slide" Target="slides/slide74.xml"/><Relationship Id="rId78" Type="http://schemas.openxmlformats.org/officeDocument/2006/relationships/slide" Target="slides/slide73.xml"/><Relationship Id="rId77" Type="http://schemas.openxmlformats.org/officeDocument/2006/relationships/slide" Target="slides/slide72.xml"/><Relationship Id="rId76" Type="http://schemas.openxmlformats.org/officeDocument/2006/relationships/slide" Target="slides/slide71.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notesMaster" Target="notesMasters/notesMaster1.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slide" Target="slides/slide2.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B877E3-2B4B-49A5-A2E0-80477447E8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14B4A6-C2FF-44EF-94F2-BC8541C7397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D95C91-AAC0-483F-985A-3D727AA8F38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latin typeface="楷体" panose="02010609060101010101" pitchFamily="49" charset="-122"/>
                <a:ea typeface="楷体" panose="02010609060101010101" pitchFamily="49" charset="-122"/>
                <a:sym typeface="+mn-ea"/>
              </a:rPr>
              <a:t>这节课我们就讲到这里，谢谢</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just">
              <a:lnSpc>
                <a:spcPct val="150000"/>
              </a:lnSpc>
              <a:spcAft>
                <a:spcPts val="0"/>
              </a:spcAft>
              <a:buNone/>
            </a:pPr>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CC7F85E-B12F-4E53-982E-B87045570C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7E5800-97E8-41FC-8161-B847459DDBE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CC7F85E-B12F-4E53-982E-B87045570C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7E5800-97E8-41FC-8161-B847459DDBE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CC7F85E-B12F-4E53-982E-B87045570C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7E5800-97E8-41FC-8161-B847459DDBE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130" indent="0" algn="ctr">
              <a:buNone/>
              <a:defRPr sz="1600"/>
            </a:lvl8pPr>
            <a:lvl9pPr marL="365633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72B2DED-A951-47FE-B6BB-60A6F72D23B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BF1066-5FB3-4C05-A396-445A60946879}"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72B2DED-A951-47FE-B6BB-60A6F72D23B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BF1066-5FB3-4C05-A396-445A60946879}"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40"/>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0965" indent="0">
              <a:buNone/>
              <a:defRPr sz="1600">
                <a:solidFill>
                  <a:schemeClr val="tx1">
                    <a:tint val="75000"/>
                  </a:schemeClr>
                </a:solidFill>
              </a:defRPr>
            </a:lvl4pPr>
            <a:lvl5pPr marL="1828165" indent="0">
              <a:buNone/>
              <a:defRPr sz="1600">
                <a:solidFill>
                  <a:schemeClr val="tx1">
                    <a:tint val="75000"/>
                  </a:schemeClr>
                </a:solidFill>
              </a:defRPr>
            </a:lvl5pPr>
            <a:lvl6pPr marL="2285365" indent="0">
              <a:buNone/>
              <a:defRPr sz="1600">
                <a:solidFill>
                  <a:schemeClr val="tx1">
                    <a:tint val="75000"/>
                  </a:schemeClr>
                </a:solidFill>
              </a:defRPr>
            </a:lvl6pPr>
            <a:lvl7pPr marL="2742565" indent="0">
              <a:buNone/>
              <a:defRPr sz="1600">
                <a:solidFill>
                  <a:schemeClr val="tx1">
                    <a:tint val="75000"/>
                  </a:schemeClr>
                </a:solidFill>
              </a:defRPr>
            </a:lvl7pPr>
            <a:lvl8pPr marL="3199130" indent="0">
              <a:buNone/>
              <a:defRPr sz="1600">
                <a:solidFill>
                  <a:schemeClr val="tx1">
                    <a:tint val="75000"/>
                  </a:schemeClr>
                </a:solidFill>
              </a:defRPr>
            </a:lvl8pPr>
            <a:lvl9pPr marL="365633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472B2DED-A951-47FE-B6BB-60A6F72D23B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BF1066-5FB3-4C05-A396-445A60946879}"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1"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472B2DED-A951-47FE-B6BB-60A6F72D23B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BF1066-5FB3-4C05-A396-445A60946879}"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130" indent="0">
              <a:buNone/>
              <a:defRPr sz="1600" b="1"/>
            </a:lvl8pPr>
            <a:lvl9pPr marL="365633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130" indent="0">
              <a:buNone/>
              <a:defRPr sz="1600" b="1"/>
            </a:lvl8pPr>
            <a:lvl9pPr marL="365633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472B2DED-A951-47FE-B6BB-60A6F72D23B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8BF1066-5FB3-4C05-A396-445A60946879}"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72B2DED-A951-47FE-B6BB-60A6F72D23B9}" type="datetimeFigureOut">
              <a:rPr lang="zh-CN" altLang="en-US" smtClean="0"/>
            </a:fld>
            <a:endParaRPr lang="zh-CN" altLang="en-US" dirty="0"/>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A8BF1066-5FB3-4C05-A396-445A60946879}" type="slidenum">
              <a:rPr lang="zh-CN" altLang="en-US" smtClean="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FCB8D84-E87B-4420-AC50-4E9DA8CD395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AC758A0-6A1A-41DF-9514-E3CD2FB6EC6E}"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9"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72B2DED-A951-47FE-B6BB-60A6F72D23B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BF1066-5FB3-4C05-A396-445A6094687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CC7F85E-B12F-4E53-982E-B87045570C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7E5800-97E8-41FC-8161-B847459DDBE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9" y="987427"/>
            <a:ext cx="6172200" cy="4873625"/>
          </a:xfrm>
        </p:spPr>
        <p:txBody>
          <a:bodyPr/>
          <a:lstStyle>
            <a:lvl1pPr marL="0" indent="0">
              <a:buNone/>
              <a:defRPr sz="3200"/>
            </a:lvl1pPr>
            <a:lvl2pPr marL="457200" indent="0">
              <a:buNone/>
              <a:defRPr sz="2800"/>
            </a:lvl2pPr>
            <a:lvl3pPr marL="914400" indent="0">
              <a:buNone/>
              <a:defRPr sz="2400"/>
            </a:lvl3pPr>
            <a:lvl4pPr marL="1370965" indent="0">
              <a:buNone/>
              <a:defRPr sz="2000"/>
            </a:lvl4pPr>
            <a:lvl5pPr marL="1828165" indent="0">
              <a:buNone/>
              <a:defRPr sz="2000"/>
            </a:lvl5pPr>
            <a:lvl6pPr marL="2285365" indent="0">
              <a:buNone/>
              <a:defRPr sz="2000"/>
            </a:lvl6pPr>
            <a:lvl7pPr marL="2742565" indent="0">
              <a:buNone/>
              <a:defRPr sz="2000"/>
            </a:lvl7pPr>
            <a:lvl8pPr marL="3199130" indent="0">
              <a:buNone/>
              <a:defRPr sz="2000"/>
            </a:lvl8pPr>
            <a:lvl9pPr marL="3656330" indent="0">
              <a:buNone/>
              <a:defRPr sz="2000"/>
            </a:lvl9pPr>
          </a:lstStyle>
          <a:p>
            <a:endParaRPr lang="zh-CN" altLang="en-US"/>
          </a:p>
        </p:txBody>
      </p:sp>
      <p:sp>
        <p:nvSpPr>
          <p:cNvPr id="4" name="文本占位符 3"/>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72B2DED-A951-47FE-B6BB-60A6F72D23B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BF1066-5FB3-4C05-A396-445A60946879}"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72B2DED-A951-47FE-B6BB-60A6F72D23B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BF1066-5FB3-4C05-A396-445A60946879}" type="slidenum">
              <a:rPr lang="zh-CN" altLang="en-US" smtClean="0"/>
            </a:fld>
            <a:endParaRPr lang="zh-CN" altLang="en-US"/>
          </a:p>
        </p:txBody>
      </p:sp>
      <p:sp>
        <p:nvSpPr>
          <p:cNvPr id="7" name="标题 1"/>
          <p:cNvSpPr>
            <a:spLocks noGrp="1"/>
          </p:cNvSpPr>
          <p:nvPr userDrawn="1"/>
        </p:nvSpPr>
        <p:spPr>
          <a:xfrm>
            <a:off x="906741" y="267495"/>
            <a:ext cx="5895737" cy="330507"/>
          </a:xfrm>
          <a:prstGeom prst="rect">
            <a:avLst/>
          </a:prstGeom>
        </p:spPr>
        <p:txBody>
          <a:bodyPr vert="horz" lIns="68562" tIns="34281" rIns="68562" bIns="34281" rtlCol="0" anchor="ctr">
            <a:noAutofit/>
          </a:bodyPr>
          <a:lstStyle>
            <a:lvl1pPr algn="l">
              <a:defRPr lang="zh-CN" altLang="en-US" sz="2000" b="0" i="0" baseline="0" dirty="0">
                <a:solidFill>
                  <a:schemeClr val="tx1">
                    <a:lumMod val="65000"/>
                    <a:lumOff val="35000"/>
                  </a:schemeClr>
                </a:solidFill>
                <a:effectLst/>
                <a:latin typeface="微软雅黑" panose="020B0503020204020204" charset="-122"/>
                <a:ea typeface="微软雅黑" panose="020B0503020204020204" charset="-122"/>
              </a:defRPr>
            </a:lvl1pPr>
          </a:lstStyle>
          <a:p>
            <a:pPr lvl="0" defTabSz="514350">
              <a:lnSpc>
                <a:spcPct val="90000"/>
              </a:lnSpc>
            </a:pPr>
            <a:r>
              <a:rPr lang="zh-CN" altLang="en-US" sz="2000" dirty="0">
                <a:latin typeface="黑体" panose="02010609060101010101" pitchFamily="49" charset="-122"/>
                <a:ea typeface="黑体" panose="02010609060101010101" pitchFamily="49" charset="-122"/>
              </a:rPr>
              <a:t>单击此处编辑母版标题样式</a:t>
            </a:r>
            <a:endParaRPr lang="zh-CN" altLang="en-US" sz="2000" dirty="0">
              <a:latin typeface="黑体" panose="02010609060101010101" pitchFamily="49" charset="-122"/>
              <a:ea typeface="黑体" panose="02010609060101010101" pitchFamily="49" charset="-122"/>
            </a:endParaRPr>
          </a:p>
        </p:txBody>
      </p:sp>
      <p:sp>
        <p:nvSpPr>
          <p:cNvPr id="8" name="矩形 7"/>
          <p:cNvSpPr/>
          <p:nvPr userDrawn="1"/>
        </p:nvSpPr>
        <p:spPr>
          <a:xfrm>
            <a:off x="539411" y="324747"/>
            <a:ext cx="35991"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黑体" panose="02010609060101010101" pitchFamily="49" charset="-122"/>
              <a:ea typeface="黑体" panose="02010609060101010101" pitchFamily="49" charset="-122"/>
            </a:endParaRPr>
          </a:p>
        </p:txBody>
      </p:sp>
      <p:sp>
        <p:nvSpPr>
          <p:cNvPr id="9" name="矩形 15"/>
          <p:cNvSpPr/>
          <p:nvPr userDrawn="1"/>
        </p:nvSpPr>
        <p:spPr>
          <a:xfrm>
            <a:off x="611401" y="324735"/>
            <a:ext cx="215968" cy="216024"/>
          </a:xfrm>
          <a:custGeom>
            <a:avLst/>
            <a:gdLst/>
            <a:ahLst/>
            <a:cxnLst/>
            <a:rect l="l" t="t" r="r" b="b"/>
            <a:pathLst>
              <a:path w="216024" h="216024">
                <a:moveTo>
                  <a:pt x="0" y="0"/>
                </a:moveTo>
                <a:lnTo>
                  <a:pt x="129615" y="0"/>
                </a:lnTo>
                <a:lnTo>
                  <a:pt x="216024" y="108012"/>
                </a:lnTo>
                <a:lnTo>
                  <a:pt x="129615" y="216024"/>
                </a:lnTo>
                <a:lnTo>
                  <a:pt x="0" y="216024"/>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黑体" panose="02010609060101010101" pitchFamily="49" charset="-122"/>
              <a:ea typeface="黑体" panose="02010609060101010101" pitchFamily="49" charset="-122"/>
            </a:endParaRPr>
          </a:p>
        </p:txBody>
      </p:sp>
      <p:sp>
        <p:nvSpPr>
          <p:cNvPr id="10" name="矩形 9"/>
          <p:cNvSpPr/>
          <p:nvPr userDrawn="1"/>
        </p:nvSpPr>
        <p:spPr>
          <a:xfrm>
            <a:off x="467422" y="324747"/>
            <a:ext cx="35991"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黑体" panose="02010609060101010101" pitchFamily="49" charset="-122"/>
              <a:ea typeface="黑体" panose="02010609060101010101" pitchFamily="49" charset="-122"/>
            </a:endParaRPr>
          </a:p>
        </p:txBody>
      </p:sp>
      <p:sp>
        <p:nvSpPr>
          <p:cNvPr id="11" name="矩形 10"/>
          <p:cNvSpPr/>
          <p:nvPr userDrawn="1"/>
        </p:nvSpPr>
        <p:spPr>
          <a:xfrm>
            <a:off x="395433" y="324747"/>
            <a:ext cx="35991" cy="216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黑体" panose="02010609060101010101" pitchFamily="49" charset="-122"/>
              <a:ea typeface="黑体" panose="02010609060101010101" pitchFamily="49" charset="-122"/>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72B2DED-A951-47FE-B6BB-60A6F72D23B9}"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A8BF1066-5FB3-4C05-A396-445A60946879}" type="slidenum">
              <a:rPr lang="zh-CN" altLang="en-US" smtClean="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130" indent="0" algn="ctr">
              <a:buNone/>
              <a:defRPr sz="1600"/>
            </a:lvl8pPr>
            <a:lvl9pPr marL="365633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72B2DED-A951-47FE-B6BB-60A6F72D23B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BF1066-5FB3-4C05-A396-445A60946879}"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72B2DED-A951-47FE-B6BB-60A6F72D23B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BF1066-5FB3-4C05-A396-445A60946879}"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40"/>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0965" indent="0">
              <a:buNone/>
              <a:defRPr sz="1600">
                <a:solidFill>
                  <a:schemeClr val="tx1">
                    <a:tint val="75000"/>
                  </a:schemeClr>
                </a:solidFill>
              </a:defRPr>
            </a:lvl4pPr>
            <a:lvl5pPr marL="1828165" indent="0">
              <a:buNone/>
              <a:defRPr sz="1600">
                <a:solidFill>
                  <a:schemeClr val="tx1">
                    <a:tint val="75000"/>
                  </a:schemeClr>
                </a:solidFill>
              </a:defRPr>
            </a:lvl5pPr>
            <a:lvl6pPr marL="2285365" indent="0">
              <a:buNone/>
              <a:defRPr sz="1600">
                <a:solidFill>
                  <a:schemeClr val="tx1">
                    <a:tint val="75000"/>
                  </a:schemeClr>
                </a:solidFill>
              </a:defRPr>
            </a:lvl6pPr>
            <a:lvl7pPr marL="2742565" indent="0">
              <a:buNone/>
              <a:defRPr sz="1600">
                <a:solidFill>
                  <a:schemeClr val="tx1">
                    <a:tint val="75000"/>
                  </a:schemeClr>
                </a:solidFill>
              </a:defRPr>
            </a:lvl7pPr>
            <a:lvl8pPr marL="3199130" indent="0">
              <a:buNone/>
              <a:defRPr sz="1600">
                <a:solidFill>
                  <a:schemeClr val="tx1">
                    <a:tint val="75000"/>
                  </a:schemeClr>
                </a:solidFill>
              </a:defRPr>
            </a:lvl8pPr>
            <a:lvl9pPr marL="365633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472B2DED-A951-47FE-B6BB-60A6F72D23B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BF1066-5FB3-4C05-A396-445A60946879}"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1"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472B2DED-A951-47FE-B6BB-60A6F72D23B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BF1066-5FB3-4C05-A396-445A60946879}"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130" indent="0">
              <a:buNone/>
              <a:defRPr sz="1600" b="1"/>
            </a:lvl8pPr>
            <a:lvl9pPr marL="365633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130" indent="0">
              <a:buNone/>
              <a:defRPr sz="1600" b="1"/>
            </a:lvl8pPr>
            <a:lvl9pPr marL="365633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472B2DED-A951-47FE-B6BB-60A6F72D23B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8BF1066-5FB3-4C05-A396-445A60946879}"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72B2DED-A951-47FE-B6BB-60A6F72D23B9}" type="datetimeFigureOut">
              <a:rPr lang="zh-CN" altLang="en-US" smtClean="0"/>
            </a:fld>
            <a:endParaRPr lang="zh-CN" altLang="en-US" dirty="0"/>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A8BF1066-5FB3-4C05-A396-445A60946879}"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CC7F85E-B12F-4E53-982E-B87045570C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7E5800-97E8-41FC-8161-B847459DDBE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FCB8D84-E87B-4420-AC50-4E9DA8CD395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AC758A0-6A1A-41DF-9514-E3CD2FB6EC6E}"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9"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72B2DED-A951-47FE-B6BB-60A6F72D23B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BF1066-5FB3-4C05-A396-445A60946879}"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9" y="987427"/>
            <a:ext cx="6172200" cy="4873625"/>
          </a:xfrm>
        </p:spPr>
        <p:txBody>
          <a:bodyPr/>
          <a:lstStyle>
            <a:lvl1pPr marL="0" indent="0">
              <a:buNone/>
              <a:defRPr sz="3200"/>
            </a:lvl1pPr>
            <a:lvl2pPr marL="457200" indent="0">
              <a:buNone/>
              <a:defRPr sz="2800"/>
            </a:lvl2pPr>
            <a:lvl3pPr marL="914400" indent="0">
              <a:buNone/>
              <a:defRPr sz="2400"/>
            </a:lvl3pPr>
            <a:lvl4pPr marL="1370965" indent="0">
              <a:buNone/>
              <a:defRPr sz="2000"/>
            </a:lvl4pPr>
            <a:lvl5pPr marL="1828165" indent="0">
              <a:buNone/>
              <a:defRPr sz="2000"/>
            </a:lvl5pPr>
            <a:lvl6pPr marL="2285365" indent="0">
              <a:buNone/>
              <a:defRPr sz="2000"/>
            </a:lvl6pPr>
            <a:lvl7pPr marL="2742565" indent="0">
              <a:buNone/>
              <a:defRPr sz="2000"/>
            </a:lvl7pPr>
            <a:lvl8pPr marL="3199130" indent="0">
              <a:buNone/>
              <a:defRPr sz="2000"/>
            </a:lvl8pPr>
            <a:lvl9pPr marL="3656330" indent="0">
              <a:buNone/>
              <a:defRPr sz="2000"/>
            </a:lvl9pPr>
          </a:lstStyle>
          <a:p>
            <a:endParaRPr lang="zh-CN" altLang="en-US"/>
          </a:p>
        </p:txBody>
      </p:sp>
      <p:sp>
        <p:nvSpPr>
          <p:cNvPr id="4" name="文本占位符 3"/>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72B2DED-A951-47FE-B6BB-60A6F72D23B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BF1066-5FB3-4C05-A396-445A60946879}"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72B2DED-A951-47FE-B6BB-60A6F72D23B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BF1066-5FB3-4C05-A396-445A60946879}" type="slidenum">
              <a:rPr lang="zh-CN" altLang="en-US" smtClean="0"/>
            </a:fld>
            <a:endParaRPr lang="zh-CN" altLang="en-US"/>
          </a:p>
        </p:txBody>
      </p:sp>
      <p:sp>
        <p:nvSpPr>
          <p:cNvPr id="7" name="标题 1"/>
          <p:cNvSpPr>
            <a:spLocks noGrp="1"/>
          </p:cNvSpPr>
          <p:nvPr userDrawn="1"/>
        </p:nvSpPr>
        <p:spPr>
          <a:xfrm>
            <a:off x="906741" y="267495"/>
            <a:ext cx="5895737" cy="330507"/>
          </a:xfrm>
          <a:prstGeom prst="rect">
            <a:avLst/>
          </a:prstGeom>
        </p:spPr>
        <p:txBody>
          <a:bodyPr vert="horz" lIns="68562" tIns="34281" rIns="68562" bIns="34281" rtlCol="0" anchor="ctr">
            <a:noAutofit/>
          </a:bodyPr>
          <a:lstStyle>
            <a:lvl1pPr algn="l">
              <a:defRPr lang="zh-CN" altLang="en-US" sz="2000" b="0" i="0" baseline="0" dirty="0">
                <a:solidFill>
                  <a:schemeClr val="tx1">
                    <a:lumMod val="65000"/>
                    <a:lumOff val="35000"/>
                  </a:schemeClr>
                </a:solidFill>
                <a:effectLst/>
                <a:latin typeface="微软雅黑" panose="020B0503020204020204" charset="-122"/>
                <a:ea typeface="微软雅黑" panose="020B0503020204020204" charset="-122"/>
              </a:defRPr>
            </a:lvl1pPr>
          </a:lstStyle>
          <a:p>
            <a:pPr lvl="0" defTabSz="514350">
              <a:lnSpc>
                <a:spcPct val="90000"/>
              </a:lnSpc>
            </a:pPr>
            <a:r>
              <a:rPr lang="zh-CN" altLang="en-US" sz="2000" dirty="0">
                <a:latin typeface="黑体" panose="02010609060101010101" pitchFamily="49" charset="-122"/>
                <a:ea typeface="黑体" panose="02010609060101010101" pitchFamily="49" charset="-122"/>
              </a:rPr>
              <a:t>单击此处编辑母版标题样式</a:t>
            </a:r>
            <a:endParaRPr lang="zh-CN" altLang="en-US" sz="2000" dirty="0">
              <a:latin typeface="黑体" panose="02010609060101010101" pitchFamily="49" charset="-122"/>
              <a:ea typeface="黑体" panose="02010609060101010101" pitchFamily="49" charset="-122"/>
            </a:endParaRPr>
          </a:p>
        </p:txBody>
      </p:sp>
      <p:sp>
        <p:nvSpPr>
          <p:cNvPr id="8" name="矩形 7"/>
          <p:cNvSpPr/>
          <p:nvPr userDrawn="1"/>
        </p:nvSpPr>
        <p:spPr>
          <a:xfrm>
            <a:off x="539411" y="324747"/>
            <a:ext cx="35991"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黑体" panose="02010609060101010101" pitchFamily="49" charset="-122"/>
              <a:ea typeface="黑体" panose="02010609060101010101" pitchFamily="49" charset="-122"/>
            </a:endParaRPr>
          </a:p>
        </p:txBody>
      </p:sp>
      <p:sp>
        <p:nvSpPr>
          <p:cNvPr id="9" name="矩形 15"/>
          <p:cNvSpPr/>
          <p:nvPr userDrawn="1"/>
        </p:nvSpPr>
        <p:spPr>
          <a:xfrm>
            <a:off x="611401" y="324735"/>
            <a:ext cx="215968" cy="216024"/>
          </a:xfrm>
          <a:custGeom>
            <a:avLst/>
            <a:gdLst/>
            <a:ahLst/>
            <a:cxnLst/>
            <a:rect l="l" t="t" r="r" b="b"/>
            <a:pathLst>
              <a:path w="216024" h="216024">
                <a:moveTo>
                  <a:pt x="0" y="0"/>
                </a:moveTo>
                <a:lnTo>
                  <a:pt x="129615" y="0"/>
                </a:lnTo>
                <a:lnTo>
                  <a:pt x="216024" y="108012"/>
                </a:lnTo>
                <a:lnTo>
                  <a:pt x="129615" y="216024"/>
                </a:lnTo>
                <a:lnTo>
                  <a:pt x="0" y="216024"/>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黑体" panose="02010609060101010101" pitchFamily="49" charset="-122"/>
              <a:ea typeface="黑体" panose="02010609060101010101" pitchFamily="49" charset="-122"/>
            </a:endParaRPr>
          </a:p>
        </p:txBody>
      </p:sp>
      <p:sp>
        <p:nvSpPr>
          <p:cNvPr id="10" name="矩形 9"/>
          <p:cNvSpPr/>
          <p:nvPr userDrawn="1"/>
        </p:nvSpPr>
        <p:spPr>
          <a:xfrm>
            <a:off x="467422" y="324747"/>
            <a:ext cx="35991"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黑体" panose="02010609060101010101" pitchFamily="49" charset="-122"/>
              <a:ea typeface="黑体" panose="02010609060101010101" pitchFamily="49" charset="-122"/>
            </a:endParaRPr>
          </a:p>
        </p:txBody>
      </p:sp>
      <p:sp>
        <p:nvSpPr>
          <p:cNvPr id="11" name="矩形 10"/>
          <p:cNvSpPr/>
          <p:nvPr userDrawn="1"/>
        </p:nvSpPr>
        <p:spPr>
          <a:xfrm>
            <a:off x="395433" y="324747"/>
            <a:ext cx="35991" cy="216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黑体" panose="02010609060101010101" pitchFamily="49" charset="-122"/>
              <a:ea typeface="黑体" panose="02010609060101010101" pitchFamily="49" charset="-122"/>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72B2DED-A951-47FE-B6BB-60A6F72D23B9}"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A8BF1066-5FB3-4C05-A396-445A60946879}" type="slidenum">
              <a:rPr lang="zh-CN" altLang="en-US" smtClean="0"/>
            </a:fld>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0CC7F85E-B12F-4E53-982E-B87045570C5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7E5800-97E8-41FC-8161-B847459DDBE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0CC7F85E-B12F-4E53-982E-B87045570C5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77E5800-97E8-41FC-8161-B847459DDBE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CC7F85E-B12F-4E53-982E-B87045570C5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77E5800-97E8-41FC-8161-B847459DDBE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CC7F85E-B12F-4E53-982E-B87045570C5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77E5800-97E8-41FC-8161-B847459DDBE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CC7F85E-B12F-4E53-982E-B87045570C5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7E5800-97E8-41FC-8161-B847459DDBE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CC7F85E-B12F-4E53-982E-B87045570C5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7E5800-97E8-41FC-8161-B847459DDBE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4.png"/><Relationship Id="rId13" Type="http://schemas.openxmlformats.org/officeDocument/2006/relationships/image" Target="../media/image3.png"/><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5" Type="http://schemas.openxmlformats.org/officeDocument/2006/relationships/theme" Target="../theme/theme3.xml"/><Relationship Id="rId14" Type="http://schemas.openxmlformats.org/officeDocument/2006/relationships/image" Target="../media/image4.png"/><Relationship Id="rId13" Type="http://schemas.openxmlformats.org/officeDocument/2006/relationships/image" Target="../media/image3.png"/><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descr="图示, 徽标&#10;&#10;描述已自动生成"/>
          <p:cNvPicPr>
            <a:picLocks noChangeAspect="1"/>
          </p:cNvPicPr>
          <p:nvPr userDrawn="1"/>
        </p:nvPicPr>
        <p:blipFill>
          <a:blip r:embed="rId12">
            <a:alphaModFix amt="22000"/>
            <a:extLst>
              <a:ext uri="{28A0092B-C50C-407E-A947-70E740481C1C}">
                <a14:useLocalDpi xmlns:a14="http://schemas.microsoft.com/office/drawing/2010/main" val="0"/>
              </a:ext>
            </a:extLst>
          </a:blip>
          <a:stretch>
            <a:fillRect/>
          </a:stretch>
        </p:blipFill>
        <p:spPr>
          <a:xfrm>
            <a:off x="1694740" y="348926"/>
            <a:ext cx="8802521" cy="6160149"/>
          </a:xfrm>
          <a:prstGeom prst="rect">
            <a:avLst/>
          </a:prstGeom>
          <a:ln>
            <a:noFill/>
          </a:ln>
          <a:effectLst>
            <a:softEdge rad="63500"/>
          </a:effectLst>
        </p:spPr>
      </p:pic>
      <p:pic>
        <p:nvPicPr>
          <p:cNvPr id="10" name="图片 9" descr="卡通人物&#10;&#10;中度可信度描述已自动生成"/>
          <p:cNvPicPr>
            <a:picLocks noChangeAspect="1"/>
          </p:cNvPicPr>
          <p:nvPr userDrawn="1"/>
        </p:nvPicPr>
        <p:blipFill>
          <a:blip r:embed="rId13">
            <a:alphaModFix amt="35000"/>
            <a:extLst>
              <a:ext uri="{28A0092B-C50C-407E-A947-70E740481C1C}">
                <a14:useLocalDpi xmlns:a14="http://schemas.microsoft.com/office/drawing/2010/main" val="0"/>
              </a:ext>
            </a:extLst>
          </a:blip>
          <a:stretch>
            <a:fillRect/>
          </a:stretch>
        </p:blipFill>
        <p:spPr>
          <a:xfrm>
            <a:off x="3546564" y="5472253"/>
            <a:ext cx="5098872" cy="637894"/>
          </a:xfrm>
          <a:prstGeom prst="rect">
            <a:avLst/>
          </a:prstGeom>
        </p:spPr>
      </p:pic>
      <p:sp>
        <p:nvSpPr>
          <p:cNvPr id="2" name="标题占位符 1"/>
          <p:cNvSpPr>
            <a:spLocks noGrp="1"/>
          </p:cNvSpPr>
          <p:nvPr>
            <p:ph type="title"/>
          </p:nvPr>
        </p:nvSpPr>
        <p:spPr>
          <a:xfrm>
            <a:off x="838200" y="301624"/>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790590"/>
            <a:ext cx="10515600" cy="431808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C7F85E-B12F-4E53-982E-B87045570C5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E5800-97E8-41FC-8161-B847459DDBE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楷体" panose="02010609060101010101" pitchFamily="49" charset="-122"/>
          <a:ea typeface="楷体" panose="02010609060101010101" pitchFamily="49"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B2DED-A951-47FE-B6BB-60A6F72D23B9}" type="datetimeFigureOut">
              <a:rPr lang="zh-CN" altLang="en-US" smtClean="0"/>
            </a:fld>
            <a:endParaRPr lang="zh-CN" altLang="en-US" dirty="0"/>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F1066-5FB3-4C05-A396-445A60946879}" type="slidenum">
              <a:rPr lang="zh-CN" altLang="en-US" smtClean="0"/>
            </a:fld>
            <a:endParaRPr lang="zh-CN" altLang="en-US" dirty="0"/>
          </a:p>
        </p:txBody>
      </p:sp>
      <p:sp>
        <p:nvSpPr>
          <p:cNvPr id="7" name="矩形 6"/>
          <p:cNvSpPr/>
          <p:nvPr userDrawn="1"/>
        </p:nvSpPr>
        <p:spPr>
          <a:xfrm>
            <a:off x="635"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黑体" panose="02010609060101010101" pitchFamily="49" charset="-122"/>
              <a:ea typeface="黑体" panose="02010609060101010101" pitchFamily="49" charset="-122"/>
            </a:endParaRPr>
          </a:p>
        </p:txBody>
      </p:sp>
      <p:pic>
        <p:nvPicPr>
          <p:cNvPr id="8" name="图片 7" descr="微信图片_20190628102927"/>
          <p:cNvPicPr>
            <a:picLocks noChangeAspect="1"/>
          </p:cNvPicPr>
          <p:nvPr userDrawn="1"/>
        </p:nvPicPr>
        <p:blipFill>
          <a:blip r:embed="rId13"/>
          <a:srcRect l="18412"/>
          <a:stretch>
            <a:fillRect/>
          </a:stretch>
        </p:blipFill>
        <p:spPr>
          <a:xfrm>
            <a:off x="8737865" y="295276"/>
            <a:ext cx="2322860" cy="570865"/>
          </a:xfrm>
          <a:prstGeom prst="rect">
            <a:avLst/>
          </a:prstGeom>
        </p:spPr>
      </p:pic>
      <p:sp>
        <p:nvSpPr>
          <p:cNvPr id="9" name="文本框 8"/>
          <p:cNvSpPr txBox="1"/>
          <p:nvPr userDrawn="1"/>
        </p:nvSpPr>
        <p:spPr>
          <a:xfrm>
            <a:off x="0" y="6397625"/>
            <a:ext cx="12193270" cy="521970"/>
          </a:xfrm>
          <a:prstGeom prst="rect">
            <a:avLst/>
          </a:prstGeom>
          <a:gradFill flip="none">
            <a:gsLst>
              <a:gs pos="0">
                <a:schemeClr val="accent1">
                  <a:lumMod val="5000"/>
                  <a:lumOff val="95000"/>
                </a:schemeClr>
              </a:gs>
              <a:gs pos="74000">
                <a:schemeClr val="accent1">
                  <a:lumMod val="45000"/>
                  <a:lumOff val="55000"/>
                </a:schemeClr>
              </a:gs>
              <a:gs pos="99000">
                <a:srgbClr val="CDDFF1"/>
              </a:gs>
              <a:gs pos="99000">
                <a:srgbClr val="CCDCF0"/>
              </a:gs>
              <a:gs pos="98000">
                <a:srgbClr val="C9D6ED"/>
              </a:gs>
              <a:gs pos="96000">
                <a:srgbClr val="C3CBE8"/>
              </a:gs>
              <a:gs pos="93000">
                <a:srgbClr val="B7B5DE"/>
              </a:gs>
              <a:gs pos="58000">
                <a:srgbClr val="9F89C9"/>
              </a:gs>
              <a:gs pos="75000">
                <a:srgbClr val="7030A0"/>
              </a:gs>
              <a:gs pos="100000">
                <a:schemeClr val="accent1">
                  <a:lumMod val="30000"/>
                  <a:lumOff val="70000"/>
                </a:schemeClr>
              </a:gs>
            </a:gsLst>
            <a:lin ang="5400000" scaled="0"/>
          </a:gradFill>
          <a:scene3d>
            <a:camera prst="orthographicFront"/>
            <a:lightRig rig="threePt" dir="t"/>
          </a:scene3d>
          <a:sp3d contourW="12700">
            <a:contourClr>
              <a:srgbClr val="92D050"/>
            </a:contourClr>
          </a:sp3d>
        </p:spPr>
        <p:txBody>
          <a:bodyPr wrap="square" rtlCol="0">
            <a:spAutoFit/>
          </a:bodyPr>
          <a:lstStyle/>
          <a:p>
            <a:pPr algn="ctr"/>
            <a:r>
              <a:rPr lang="zh-CN" altLang="en-US" sz="2800" noProof="1">
                <a:latin typeface="黑体" panose="02010609060101010101" pitchFamily="49" charset="-122"/>
                <a:ea typeface="黑体" panose="02010609060101010101" pitchFamily="49" charset="-122"/>
                <a:cs typeface="汉仪楷体繁" panose="02010600000101010101" charset="-122"/>
              </a:rPr>
              <a:t>仁爱       慎独      严谨       精致</a:t>
            </a:r>
            <a:endParaRPr lang="zh-CN" altLang="en-US" sz="2800" noProof="1">
              <a:latin typeface="黑体" panose="02010609060101010101" pitchFamily="49" charset="-122"/>
              <a:ea typeface="黑体" panose="02010609060101010101" pitchFamily="49" charset="-122"/>
              <a:cs typeface="汉仪楷体繁" panose="02010600000101010101" charset="-122"/>
            </a:endParaRPr>
          </a:p>
        </p:txBody>
      </p:sp>
      <p:pic>
        <p:nvPicPr>
          <p:cNvPr id="10" name="图片 9" descr="护理学院院徽"/>
          <p:cNvPicPr>
            <a:picLocks noChangeAspect="1"/>
          </p:cNvPicPr>
          <p:nvPr userDrawn="1"/>
        </p:nvPicPr>
        <p:blipFill>
          <a:blip r:embed="rId14"/>
          <a:stretch>
            <a:fillRect/>
          </a:stretch>
        </p:blipFill>
        <p:spPr>
          <a:xfrm>
            <a:off x="10630307" y="-96520"/>
            <a:ext cx="1927358" cy="135509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楷体" panose="02010609060101010101" pitchFamily="49" charset="-122"/>
          <a:ea typeface="楷体" panose="02010609060101010101" pitchFamily="49"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365"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130" algn="l" defTabSz="914400" rtl="0" eaLnBrk="1" latinLnBrk="0" hangingPunct="1">
        <a:defRPr sz="1800" kern="1200">
          <a:solidFill>
            <a:schemeClr val="tx1"/>
          </a:solidFill>
          <a:latin typeface="+mn-lt"/>
          <a:ea typeface="+mn-ea"/>
          <a:cs typeface="+mn-cs"/>
        </a:defRPr>
      </a:lvl8pPr>
      <a:lvl9pPr marL="365633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B2DED-A951-47FE-B6BB-60A6F72D23B9}" type="datetimeFigureOut">
              <a:rPr lang="zh-CN" altLang="en-US" smtClean="0"/>
            </a:fld>
            <a:endParaRPr lang="zh-CN" altLang="en-US" dirty="0"/>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F1066-5FB3-4C05-A396-445A60946879}" type="slidenum">
              <a:rPr lang="zh-CN" altLang="en-US" smtClean="0"/>
            </a:fld>
            <a:endParaRPr lang="zh-CN" altLang="en-US" dirty="0"/>
          </a:p>
        </p:txBody>
      </p:sp>
      <p:sp>
        <p:nvSpPr>
          <p:cNvPr id="7" name="矩形 6"/>
          <p:cNvSpPr/>
          <p:nvPr userDrawn="1"/>
        </p:nvSpPr>
        <p:spPr>
          <a:xfrm>
            <a:off x="635"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黑体" panose="02010609060101010101" pitchFamily="49" charset="-122"/>
              <a:ea typeface="黑体" panose="02010609060101010101" pitchFamily="49" charset="-122"/>
            </a:endParaRPr>
          </a:p>
        </p:txBody>
      </p:sp>
      <p:pic>
        <p:nvPicPr>
          <p:cNvPr id="8" name="图片 7" descr="微信图片_20190628102927"/>
          <p:cNvPicPr>
            <a:picLocks noChangeAspect="1"/>
          </p:cNvPicPr>
          <p:nvPr userDrawn="1"/>
        </p:nvPicPr>
        <p:blipFill>
          <a:blip r:embed="rId13"/>
          <a:srcRect l="18412"/>
          <a:stretch>
            <a:fillRect/>
          </a:stretch>
        </p:blipFill>
        <p:spPr>
          <a:xfrm>
            <a:off x="8737865" y="295276"/>
            <a:ext cx="2322860" cy="570865"/>
          </a:xfrm>
          <a:prstGeom prst="rect">
            <a:avLst/>
          </a:prstGeom>
        </p:spPr>
      </p:pic>
      <p:sp>
        <p:nvSpPr>
          <p:cNvPr id="9" name="文本框 8"/>
          <p:cNvSpPr txBox="1"/>
          <p:nvPr userDrawn="1"/>
        </p:nvSpPr>
        <p:spPr>
          <a:xfrm>
            <a:off x="0" y="6397625"/>
            <a:ext cx="12193270" cy="521970"/>
          </a:xfrm>
          <a:prstGeom prst="rect">
            <a:avLst/>
          </a:prstGeom>
          <a:gradFill flip="none">
            <a:gsLst>
              <a:gs pos="0">
                <a:schemeClr val="accent1">
                  <a:lumMod val="5000"/>
                  <a:lumOff val="95000"/>
                </a:schemeClr>
              </a:gs>
              <a:gs pos="74000">
                <a:schemeClr val="accent1">
                  <a:lumMod val="45000"/>
                  <a:lumOff val="55000"/>
                </a:schemeClr>
              </a:gs>
              <a:gs pos="99000">
                <a:srgbClr val="CDDFF1"/>
              </a:gs>
              <a:gs pos="99000">
                <a:srgbClr val="CCDCF0"/>
              </a:gs>
              <a:gs pos="98000">
                <a:srgbClr val="C9D6ED"/>
              </a:gs>
              <a:gs pos="96000">
                <a:srgbClr val="C3CBE8"/>
              </a:gs>
              <a:gs pos="93000">
                <a:srgbClr val="B7B5DE"/>
              </a:gs>
              <a:gs pos="58000">
                <a:srgbClr val="9F89C9"/>
              </a:gs>
              <a:gs pos="75000">
                <a:srgbClr val="7030A0"/>
              </a:gs>
              <a:gs pos="100000">
                <a:schemeClr val="accent1">
                  <a:lumMod val="30000"/>
                  <a:lumOff val="70000"/>
                </a:schemeClr>
              </a:gs>
            </a:gsLst>
            <a:lin ang="5400000" scaled="0"/>
          </a:gradFill>
          <a:scene3d>
            <a:camera prst="orthographicFront"/>
            <a:lightRig rig="threePt" dir="t"/>
          </a:scene3d>
          <a:sp3d contourW="12700">
            <a:contourClr>
              <a:srgbClr val="92D050"/>
            </a:contourClr>
          </a:sp3d>
        </p:spPr>
        <p:txBody>
          <a:bodyPr wrap="square" rtlCol="0">
            <a:spAutoFit/>
          </a:bodyPr>
          <a:lstStyle/>
          <a:p>
            <a:pPr algn="ctr"/>
            <a:r>
              <a:rPr lang="zh-CN" altLang="en-US" sz="2800" noProof="1">
                <a:latin typeface="黑体" panose="02010609060101010101" pitchFamily="49" charset="-122"/>
                <a:ea typeface="黑体" panose="02010609060101010101" pitchFamily="49" charset="-122"/>
                <a:cs typeface="汉仪楷体繁" panose="02010600000101010101" charset="-122"/>
              </a:rPr>
              <a:t>仁爱       慎独      严谨       精致</a:t>
            </a:r>
            <a:endParaRPr lang="zh-CN" altLang="en-US" sz="2800" noProof="1">
              <a:latin typeface="黑体" panose="02010609060101010101" pitchFamily="49" charset="-122"/>
              <a:ea typeface="黑体" panose="02010609060101010101" pitchFamily="49" charset="-122"/>
              <a:cs typeface="汉仪楷体繁" panose="02010600000101010101" charset="-122"/>
            </a:endParaRPr>
          </a:p>
        </p:txBody>
      </p:sp>
      <p:pic>
        <p:nvPicPr>
          <p:cNvPr id="10" name="图片 9" descr="护理学院院徽"/>
          <p:cNvPicPr>
            <a:picLocks noChangeAspect="1"/>
          </p:cNvPicPr>
          <p:nvPr userDrawn="1"/>
        </p:nvPicPr>
        <p:blipFill>
          <a:blip r:embed="rId14"/>
          <a:stretch>
            <a:fillRect/>
          </a:stretch>
        </p:blipFill>
        <p:spPr>
          <a:xfrm>
            <a:off x="10630307" y="-96520"/>
            <a:ext cx="1927358" cy="1355090"/>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楷体" panose="02010609060101010101" pitchFamily="49" charset="-122"/>
          <a:ea typeface="楷体" panose="02010609060101010101" pitchFamily="49"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365"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130" algn="l" defTabSz="914400" rtl="0" eaLnBrk="1" latinLnBrk="0" hangingPunct="1">
        <a:defRPr sz="1800" kern="1200">
          <a:solidFill>
            <a:schemeClr val="tx1"/>
          </a:solidFill>
          <a:latin typeface="+mn-lt"/>
          <a:ea typeface="+mn-ea"/>
          <a:cs typeface="+mn-cs"/>
        </a:defRPr>
      </a:lvl8pPr>
      <a:lvl9pPr marL="365633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3.jpeg"/><Relationship Id="rId8" Type="http://schemas.openxmlformats.org/officeDocument/2006/relationships/image" Target="../media/image12.jpeg"/><Relationship Id="rId7" Type="http://schemas.openxmlformats.org/officeDocument/2006/relationships/image" Target="../media/image11.jpeg"/><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9" Type="http://schemas.openxmlformats.org/officeDocument/2006/relationships/slideLayout" Target="../slideLayouts/slideLayout7.xml"/><Relationship Id="rId18" Type="http://schemas.openxmlformats.org/officeDocument/2006/relationships/image" Target="../media/image22.jpeg"/><Relationship Id="rId17" Type="http://schemas.openxmlformats.org/officeDocument/2006/relationships/image" Target="../media/image21.jpeg"/><Relationship Id="rId16" Type="http://schemas.openxmlformats.org/officeDocument/2006/relationships/image" Target="../media/image20.jpeg"/><Relationship Id="rId15" Type="http://schemas.openxmlformats.org/officeDocument/2006/relationships/image" Target="../media/image19.jpeg"/><Relationship Id="rId14" Type="http://schemas.openxmlformats.org/officeDocument/2006/relationships/image" Target="../media/image18.jpeg"/><Relationship Id="rId13" Type="http://schemas.openxmlformats.org/officeDocument/2006/relationships/image" Target="../media/image17.jpeg"/><Relationship Id="rId12" Type="http://schemas.openxmlformats.org/officeDocument/2006/relationships/image" Target="../media/image16.jpeg"/><Relationship Id="rId11" Type="http://schemas.openxmlformats.org/officeDocument/2006/relationships/image" Target="../media/image15.jpeg"/><Relationship Id="rId10" Type="http://schemas.openxmlformats.org/officeDocument/2006/relationships/image" Target="../media/image14.jpeg"/><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18.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18.xml"/><Relationship Id="rId6" Type="http://schemas.openxmlformats.org/officeDocument/2006/relationships/tags" Target="../tags/tag43.xml"/><Relationship Id="rId5" Type="http://schemas.openxmlformats.org/officeDocument/2006/relationships/image" Target="../media/image31.jpeg"/><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1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12.xml"/><Relationship Id="rId8" Type="http://schemas.openxmlformats.org/officeDocument/2006/relationships/slideLayout" Target="../slideLayouts/slideLayout18.xml"/><Relationship Id="rId7" Type="http://schemas.openxmlformats.org/officeDocument/2006/relationships/tags" Target="../tags/tag52.xml"/><Relationship Id="rId6" Type="http://schemas.openxmlformats.org/officeDocument/2006/relationships/image" Target="../media/image33.png"/><Relationship Id="rId5" Type="http://schemas.openxmlformats.org/officeDocument/2006/relationships/tags" Target="../tags/tag51.xml"/><Relationship Id="rId4" Type="http://schemas.openxmlformats.org/officeDocument/2006/relationships/image" Target="../media/image32.png"/><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18.xml"/><Relationship Id="rId7" Type="http://schemas.openxmlformats.org/officeDocument/2006/relationships/tags" Target="../tags/tag57.xml"/><Relationship Id="rId6" Type="http://schemas.openxmlformats.org/officeDocument/2006/relationships/tags" Target="../tags/tag56.xml"/><Relationship Id="rId5" Type="http://schemas.openxmlformats.org/officeDocument/2006/relationships/image" Target="../media/image34.jpeg"/><Relationship Id="rId4" Type="http://schemas.openxmlformats.org/officeDocument/2006/relationships/tags" Target="../tags/tag55.xml"/><Relationship Id="rId3" Type="http://schemas.openxmlformats.org/officeDocument/2006/relationships/hyperlink" Target="http://kx.pyjy.net/source/czsw/SJTJ/H015t022.asp" TargetMode="External"/><Relationship Id="rId2" Type="http://schemas.openxmlformats.org/officeDocument/2006/relationships/tags" Target="../tags/tag54.xml"/><Relationship Id="rId1" Type="http://schemas.openxmlformats.org/officeDocument/2006/relationships/tags" Target="../tags/tag53.xm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image" Target="../media/image35.GIF"/><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0" Type="http://schemas.openxmlformats.org/officeDocument/2006/relationships/notesSlide" Target="../notesSlides/notesSlide14.xml"/><Relationship Id="rId1" Type="http://schemas.openxmlformats.org/officeDocument/2006/relationships/tags" Target="../tags/tag58.xml"/></Relationships>
</file>

<file path=ppt/slides/_rels/slide16.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image" Target="../media/image36.GIF"/><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1" Type="http://schemas.openxmlformats.org/officeDocument/2006/relationships/notesSlide" Target="../notesSlides/notesSlide15.xml"/><Relationship Id="rId10" Type="http://schemas.openxmlformats.org/officeDocument/2006/relationships/slideLayout" Target="../slideLayouts/slideLayout18.xml"/><Relationship Id="rId1" Type="http://schemas.openxmlformats.org/officeDocument/2006/relationships/tags" Target="../tags/tag65.xml"/></Relationships>
</file>

<file path=ppt/slides/_rels/slide17.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image" Target="../media/image37.GIF"/><Relationship Id="rId7" Type="http://schemas.openxmlformats.org/officeDocument/2006/relationships/tags" Target="../tags/tag77.xml"/><Relationship Id="rId6" Type="http://schemas.openxmlformats.org/officeDocument/2006/relationships/hyperlink" Target="http://image.baidu.com/i?ct=503316480&amp;z=0&amp;tn=baiduimagedetail&amp;word=%B6%AF%CC%AC%B7%E7%C1%E5%CD%BC%C6%AC&amp;in=14314&amp;cl=2&amp;cm=1&amp;sc=0&amp;lm=-1&amp;pn=40&amp;rn=1&amp;di=1539642352&amp;ln=2000&amp;fr=ala0&amp;ic=0&amp;s=0" TargetMode="External"/><Relationship Id="rId5" Type="http://schemas.openxmlformats.org/officeDocument/2006/relationships/image" Target="../media/image36.GIF"/><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1" Type="http://schemas.openxmlformats.org/officeDocument/2006/relationships/notesSlide" Target="../notesSlides/notesSlide16.xml"/><Relationship Id="rId10" Type="http://schemas.openxmlformats.org/officeDocument/2006/relationships/slideLayout" Target="../slideLayouts/slideLayout18.xml"/><Relationship Id="rId1" Type="http://schemas.openxmlformats.org/officeDocument/2006/relationships/tags" Target="../tags/tag73.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8.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s>
</file>

<file path=ppt/slides/_rels/slide19.xml.rels><?xml version="1.0" encoding="UTF-8" standalone="yes"?>
<Relationships xmlns="http://schemas.openxmlformats.org/package/2006/relationships"><Relationship Id="rId9" Type="http://schemas.openxmlformats.org/officeDocument/2006/relationships/hyperlink" Target="http://image.baidu.com/i?ct=503316480&amp;z=0&amp;tn=baiduimagedetail&amp;word=%B6%AF%CC%AC%B7%E7%C1%E5%CD%BC%C6%AC&amp;in=14314&amp;cl=2&amp;cm=1&amp;sc=0&amp;lm=-1&amp;pn=40&amp;rn=1&amp;di=1539642352&amp;ln=2000&amp;fr=ala0&amp;ic=0&amp;s=0" TargetMode="Externa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image" Target="../media/image36.GIF"/><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4" Type="http://schemas.openxmlformats.org/officeDocument/2006/relationships/notesSlide" Target="../notesSlides/notesSlide18.xml"/><Relationship Id="rId13" Type="http://schemas.openxmlformats.org/officeDocument/2006/relationships/slideLayout" Target="../slideLayouts/slideLayout18.xml"/><Relationship Id="rId12" Type="http://schemas.openxmlformats.org/officeDocument/2006/relationships/tags" Target="../tags/tag90.xml"/><Relationship Id="rId11" Type="http://schemas.openxmlformats.org/officeDocument/2006/relationships/image" Target="../media/image37.GIF"/><Relationship Id="rId10" Type="http://schemas.openxmlformats.org/officeDocument/2006/relationships/tags" Target="../tags/tag89.xml"/><Relationship Id="rId1" Type="http://schemas.openxmlformats.org/officeDocument/2006/relationships/tags" Target="../tags/tag82.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30.xml"/><Relationship Id="rId6" Type="http://schemas.openxmlformats.org/officeDocument/2006/relationships/image" Target="../media/image23.png"/><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9" Type="http://schemas.openxmlformats.org/officeDocument/2006/relationships/notesSlide" Target="../notesSlides/notesSlide19.xml"/><Relationship Id="rId8" Type="http://schemas.openxmlformats.org/officeDocument/2006/relationships/slideLayout" Target="../slideLayouts/slideLayout18.xml"/><Relationship Id="rId7" Type="http://schemas.openxmlformats.org/officeDocument/2006/relationships/tags" Target="../tags/tag95.xml"/><Relationship Id="rId6" Type="http://schemas.openxmlformats.org/officeDocument/2006/relationships/image" Target="../media/image39.jpeg"/><Relationship Id="rId5" Type="http://schemas.openxmlformats.org/officeDocument/2006/relationships/tags" Target="../tags/tag94.xml"/><Relationship Id="rId4" Type="http://schemas.openxmlformats.org/officeDocument/2006/relationships/image" Target="../media/image38.png"/><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18.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18.xml"/><Relationship Id="rId5" Type="http://schemas.openxmlformats.org/officeDocument/2006/relationships/tags" Target="../tags/tag103.xml"/><Relationship Id="rId4" Type="http://schemas.openxmlformats.org/officeDocument/2006/relationships/image" Target="../media/image40.jpeg"/><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18.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3.xml"/><Relationship Id="rId7" Type="http://schemas.openxmlformats.org/officeDocument/2006/relationships/slideLayout" Target="../slideLayouts/slideLayout18.xml"/><Relationship Id="rId6" Type="http://schemas.openxmlformats.org/officeDocument/2006/relationships/tags" Target="../tags/tag113.xml"/><Relationship Id="rId5" Type="http://schemas.openxmlformats.org/officeDocument/2006/relationships/image" Target="../media/image41.jpeg"/><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18.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18.xml"/><Relationship Id="rId4" Type="http://schemas.openxmlformats.org/officeDocument/2006/relationships/tags" Target="../tags/tag119.xml"/><Relationship Id="rId3" Type="http://schemas.openxmlformats.org/officeDocument/2006/relationships/tags" Target="../tags/tag118.xml"/><Relationship Id="rId2" Type="http://schemas.openxmlformats.org/officeDocument/2006/relationships/image" Target="../media/image42.jpeg"/><Relationship Id="rId1" Type="http://schemas.openxmlformats.org/officeDocument/2006/relationships/tags" Target="../tags/tag117.xml"/></Relationships>
</file>

<file path=ppt/slides/_rels/slide27.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125.xml"/><Relationship Id="rId7" Type="http://schemas.openxmlformats.org/officeDocument/2006/relationships/image" Target="../media/image44.jpeg"/><Relationship Id="rId6" Type="http://schemas.openxmlformats.org/officeDocument/2006/relationships/tags" Target="../tags/tag124.xml"/><Relationship Id="rId5" Type="http://schemas.openxmlformats.org/officeDocument/2006/relationships/image" Target="../media/image43.jpeg"/><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0" Type="http://schemas.openxmlformats.org/officeDocument/2006/relationships/notesSlide" Target="../notesSlides/notesSlide26.xml"/><Relationship Id="rId1" Type="http://schemas.openxmlformats.org/officeDocument/2006/relationships/tags" Target="../tags/tag120.xml"/></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slideLayout" Target="../slideLayouts/slideLayout18.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18.xml"/><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8.xml"/><Relationship Id="rId2" Type="http://schemas.openxmlformats.org/officeDocument/2006/relationships/tags" Target="../tags/tag6.xml"/><Relationship Id="rId1" Type="http://schemas.openxmlformats.org/officeDocument/2006/relationships/image" Target="../media/image24.png"/></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18.xml"/><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8.xml"/><Relationship Id="rId2" Type="http://schemas.openxmlformats.org/officeDocument/2006/relationships/tags" Target="../tags/tag136.xml"/><Relationship Id="rId1" Type="http://schemas.openxmlformats.org/officeDocument/2006/relationships/image" Target="../media/image45.png"/></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31.xml"/><Relationship Id="rId7" Type="http://schemas.openxmlformats.org/officeDocument/2006/relationships/slideLayout" Target="../slideLayouts/slideLayout18.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s>
</file>

<file path=ppt/slides/_rels/slide33.xml.rels><?xml version="1.0" encoding="UTF-8" standalone="yes"?>
<Relationships xmlns="http://schemas.openxmlformats.org/package/2006/relationships"><Relationship Id="rId9" Type="http://schemas.openxmlformats.org/officeDocument/2006/relationships/notesSlide" Target="../notesSlides/notesSlide32.xml"/><Relationship Id="rId8" Type="http://schemas.openxmlformats.org/officeDocument/2006/relationships/slideLayout" Target="../slideLayouts/slideLayout18.xml"/><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image" Target="../media/image46.jpeg"/><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s>
</file>

<file path=ppt/slides/_rels/slide34.xml.rels><?xml version="1.0" encoding="UTF-8" standalone="yes"?>
<Relationships xmlns="http://schemas.openxmlformats.org/package/2006/relationships"><Relationship Id="rId8" Type="http://schemas.openxmlformats.org/officeDocument/2006/relationships/notesSlide" Target="../notesSlides/notesSlide33.xml"/><Relationship Id="rId7" Type="http://schemas.openxmlformats.org/officeDocument/2006/relationships/slideLayout" Target="../slideLayouts/slideLayout18.xml"/><Relationship Id="rId6" Type="http://schemas.openxmlformats.org/officeDocument/2006/relationships/tags" Target="../tags/tag153.xml"/><Relationship Id="rId5" Type="http://schemas.openxmlformats.org/officeDocument/2006/relationships/image" Target="../media/image47.png"/><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s>
</file>

<file path=ppt/slides/_rels/slide35.xml.rels><?xml version="1.0" encoding="UTF-8" standalone="yes"?>
<Relationships xmlns="http://schemas.openxmlformats.org/package/2006/relationships"><Relationship Id="rId9" Type="http://schemas.openxmlformats.org/officeDocument/2006/relationships/tags" Target="../tags/tag162.xml"/><Relationship Id="rId8" Type="http://schemas.openxmlformats.org/officeDocument/2006/relationships/tags" Target="../tags/tag161.xml"/><Relationship Id="rId7" Type="http://schemas.openxmlformats.org/officeDocument/2006/relationships/tags" Target="../tags/tag160.xml"/><Relationship Id="rId6" Type="http://schemas.openxmlformats.org/officeDocument/2006/relationships/tags" Target="../tags/tag159.xml"/><Relationship Id="rId5" Type="http://schemas.openxmlformats.org/officeDocument/2006/relationships/tags" Target="../tags/tag158.xml"/><Relationship Id="rId4" Type="http://schemas.openxmlformats.org/officeDocument/2006/relationships/tags" Target="../tags/tag157.xml"/><Relationship Id="rId3" Type="http://schemas.openxmlformats.org/officeDocument/2006/relationships/tags" Target="../tags/tag156.xml"/><Relationship Id="rId2" Type="http://schemas.openxmlformats.org/officeDocument/2006/relationships/tags" Target="../tags/tag155.xml"/><Relationship Id="rId16" Type="http://schemas.openxmlformats.org/officeDocument/2006/relationships/notesSlide" Target="../notesSlides/notesSlide34.xml"/><Relationship Id="rId15" Type="http://schemas.openxmlformats.org/officeDocument/2006/relationships/slideLayout" Target="../slideLayouts/slideLayout18.xml"/><Relationship Id="rId14" Type="http://schemas.openxmlformats.org/officeDocument/2006/relationships/tags" Target="../tags/tag167.xml"/><Relationship Id="rId13" Type="http://schemas.openxmlformats.org/officeDocument/2006/relationships/tags" Target="../tags/tag166.xml"/><Relationship Id="rId12" Type="http://schemas.openxmlformats.org/officeDocument/2006/relationships/tags" Target="../tags/tag165.xml"/><Relationship Id="rId11" Type="http://schemas.openxmlformats.org/officeDocument/2006/relationships/tags" Target="../tags/tag164.xml"/><Relationship Id="rId10" Type="http://schemas.openxmlformats.org/officeDocument/2006/relationships/tags" Target="../tags/tag163.xml"/><Relationship Id="rId1" Type="http://schemas.openxmlformats.org/officeDocument/2006/relationships/tags" Target="../tags/tag154.xml"/></Relationships>
</file>

<file path=ppt/slides/_rels/slide36.xml.rels><?xml version="1.0" encoding="UTF-8" standalone="yes"?>
<Relationships xmlns="http://schemas.openxmlformats.org/package/2006/relationships"><Relationship Id="rId9" Type="http://schemas.openxmlformats.org/officeDocument/2006/relationships/notesSlide" Target="../notesSlides/notesSlide35.xml"/><Relationship Id="rId8" Type="http://schemas.openxmlformats.org/officeDocument/2006/relationships/slideLayout" Target="../slideLayouts/slideLayout18.xml"/><Relationship Id="rId7" Type="http://schemas.openxmlformats.org/officeDocument/2006/relationships/tags" Target="../tags/tag173.xml"/><Relationship Id="rId6" Type="http://schemas.openxmlformats.org/officeDocument/2006/relationships/image" Target="../media/image48.png"/><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18.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18.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s>
</file>

<file path=ppt/slides/_rels/slide39.xml.rels><?xml version="1.0" encoding="UTF-8" standalone="yes"?>
<Relationships xmlns="http://schemas.openxmlformats.org/package/2006/relationships"><Relationship Id="rId9" Type="http://schemas.openxmlformats.org/officeDocument/2006/relationships/notesSlide" Target="../notesSlides/notesSlide38.xml"/><Relationship Id="rId8" Type="http://schemas.openxmlformats.org/officeDocument/2006/relationships/slideLayout" Target="../slideLayouts/slideLayout18.xml"/><Relationship Id="rId7" Type="http://schemas.openxmlformats.org/officeDocument/2006/relationships/tags" Target="../tags/tag185.xml"/><Relationship Id="rId6" Type="http://schemas.openxmlformats.org/officeDocument/2006/relationships/tags" Target="../tags/tag184.xml"/><Relationship Id="rId5" Type="http://schemas.openxmlformats.org/officeDocument/2006/relationships/image" Target="../media/image49.jpeg"/><Relationship Id="rId4" Type="http://schemas.openxmlformats.org/officeDocument/2006/relationships/tags" Target="../tags/tag183.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8.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40.xml.rels><?xml version="1.0" encoding="UTF-8" standalone="yes"?>
<Relationships xmlns="http://schemas.openxmlformats.org/package/2006/relationships"><Relationship Id="rId9" Type="http://schemas.openxmlformats.org/officeDocument/2006/relationships/notesSlide" Target="../notesSlides/notesSlide39.xml"/><Relationship Id="rId8" Type="http://schemas.openxmlformats.org/officeDocument/2006/relationships/slideLayout" Target="../slideLayouts/slideLayout18.xml"/><Relationship Id="rId7" Type="http://schemas.openxmlformats.org/officeDocument/2006/relationships/tags" Target="../tags/tag192.xml"/><Relationship Id="rId6" Type="http://schemas.openxmlformats.org/officeDocument/2006/relationships/tags" Target="../tags/tag191.xml"/><Relationship Id="rId5" Type="http://schemas.openxmlformats.org/officeDocument/2006/relationships/tags" Target="../tags/tag190.xml"/><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s>
</file>

<file path=ppt/slides/_rels/slide41.xml.rels><?xml version="1.0" encoding="UTF-8" standalone="yes"?>
<Relationships xmlns="http://schemas.openxmlformats.org/package/2006/relationships"><Relationship Id="rId5" Type="http://schemas.openxmlformats.org/officeDocument/2006/relationships/notesSlide" Target="../notesSlides/notesSlide40.xml"/><Relationship Id="rId4" Type="http://schemas.openxmlformats.org/officeDocument/2006/relationships/slideLayout" Target="../slideLayouts/slideLayout18.xml"/><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tags" Target="../tags/tag193.xml"/></Relationships>
</file>

<file path=ppt/slides/_rels/slide42.xml.rels><?xml version="1.0" encoding="UTF-8" standalone="yes"?>
<Relationships xmlns="http://schemas.openxmlformats.org/package/2006/relationships"><Relationship Id="rId7" Type="http://schemas.openxmlformats.org/officeDocument/2006/relationships/notesSlide" Target="../notesSlides/notesSlide41.xml"/><Relationship Id="rId6" Type="http://schemas.openxmlformats.org/officeDocument/2006/relationships/slideLayout" Target="../slideLayouts/slideLayout18.xml"/><Relationship Id="rId5" Type="http://schemas.openxmlformats.org/officeDocument/2006/relationships/tags" Target="../tags/tag199.xml"/><Relationship Id="rId4" Type="http://schemas.openxmlformats.org/officeDocument/2006/relationships/image" Target="../media/image50.jpeg"/><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s>
</file>

<file path=ppt/slides/_rels/slide43.xml.rels><?xml version="1.0" encoding="UTF-8" standalone="yes"?>
<Relationships xmlns="http://schemas.openxmlformats.org/package/2006/relationships"><Relationship Id="rId7" Type="http://schemas.openxmlformats.org/officeDocument/2006/relationships/notesSlide" Target="../notesSlides/notesSlide42.xml"/><Relationship Id="rId6" Type="http://schemas.openxmlformats.org/officeDocument/2006/relationships/slideLayout" Target="../slideLayouts/slideLayout18.xml"/><Relationship Id="rId5" Type="http://schemas.openxmlformats.org/officeDocument/2006/relationships/tags" Target="../tags/tag203.xml"/><Relationship Id="rId4" Type="http://schemas.openxmlformats.org/officeDocument/2006/relationships/tags" Target="../tags/tag202.xml"/><Relationship Id="rId3" Type="http://schemas.openxmlformats.org/officeDocument/2006/relationships/image" Target="../media/image51.jpeg"/><Relationship Id="rId2" Type="http://schemas.openxmlformats.org/officeDocument/2006/relationships/tags" Target="../tags/tag201.xml"/><Relationship Id="rId1" Type="http://schemas.openxmlformats.org/officeDocument/2006/relationships/tags" Target="../tags/tag200.xml"/></Relationships>
</file>

<file path=ppt/slides/_rels/slide44.xml.rels><?xml version="1.0" encoding="UTF-8" standalone="yes"?>
<Relationships xmlns="http://schemas.openxmlformats.org/package/2006/relationships"><Relationship Id="rId7" Type="http://schemas.openxmlformats.org/officeDocument/2006/relationships/notesSlide" Target="../notesSlides/notesSlide43.xml"/><Relationship Id="rId6" Type="http://schemas.openxmlformats.org/officeDocument/2006/relationships/slideLayout" Target="../slideLayouts/slideLayout18.xml"/><Relationship Id="rId5" Type="http://schemas.openxmlformats.org/officeDocument/2006/relationships/tags" Target="../tags/tag207.xml"/><Relationship Id="rId4" Type="http://schemas.openxmlformats.org/officeDocument/2006/relationships/tags" Target="../tags/tag206.xml"/><Relationship Id="rId3" Type="http://schemas.openxmlformats.org/officeDocument/2006/relationships/tags" Target="../tags/tag205.xml"/><Relationship Id="rId2" Type="http://schemas.openxmlformats.org/officeDocument/2006/relationships/image" Target="../media/image52.jpeg"/><Relationship Id="rId1" Type="http://schemas.openxmlformats.org/officeDocument/2006/relationships/tags" Target="../tags/tag204.xml"/></Relationships>
</file>

<file path=ppt/slides/_rels/slide45.xml.rels><?xml version="1.0" encoding="UTF-8" standalone="yes"?>
<Relationships xmlns="http://schemas.openxmlformats.org/package/2006/relationships"><Relationship Id="rId7" Type="http://schemas.openxmlformats.org/officeDocument/2006/relationships/notesSlide" Target="../notesSlides/notesSlide44.xml"/><Relationship Id="rId6" Type="http://schemas.openxmlformats.org/officeDocument/2006/relationships/slideLayout" Target="../slideLayouts/slideLayout18.xml"/><Relationship Id="rId5" Type="http://schemas.openxmlformats.org/officeDocument/2006/relationships/tags" Target="../tags/tag211.xml"/><Relationship Id="rId4" Type="http://schemas.openxmlformats.org/officeDocument/2006/relationships/tags" Target="../tags/tag210.xml"/><Relationship Id="rId3" Type="http://schemas.openxmlformats.org/officeDocument/2006/relationships/tags" Target="../tags/tag209.xml"/><Relationship Id="rId2" Type="http://schemas.openxmlformats.org/officeDocument/2006/relationships/image" Target="../media/image52.jpeg"/><Relationship Id="rId1" Type="http://schemas.openxmlformats.org/officeDocument/2006/relationships/tags" Target="../tags/tag208.xml"/></Relationships>
</file>

<file path=ppt/slides/_rels/slide46.xml.rels><?xml version="1.0" encoding="UTF-8" standalone="yes"?>
<Relationships xmlns="http://schemas.openxmlformats.org/package/2006/relationships"><Relationship Id="rId9" Type="http://schemas.openxmlformats.org/officeDocument/2006/relationships/notesSlide" Target="../notesSlides/notesSlide45.xml"/><Relationship Id="rId8" Type="http://schemas.openxmlformats.org/officeDocument/2006/relationships/slideLayout" Target="../slideLayouts/slideLayout18.xml"/><Relationship Id="rId7" Type="http://schemas.openxmlformats.org/officeDocument/2006/relationships/tags" Target="../tags/tag217.xml"/><Relationship Id="rId6" Type="http://schemas.openxmlformats.org/officeDocument/2006/relationships/tags" Target="../tags/tag216.xml"/><Relationship Id="rId5" Type="http://schemas.openxmlformats.org/officeDocument/2006/relationships/tags" Target="../tags/tag215.xml"/><Relationship Id="rId4" Type="http://schemas.openxmlformats.org/officeDocument/2006/relationships/image" Target="../media/image53.jpeg"/><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s>
</file>

<file path=ppt/slides/_rels/slide47.xml.rels><?xml version="1.0" encoding="UTF-8" standalone="yes"?>
<Relationships xmlns="http://schemas.openxmlformats.org/package/2006/relationships"><Relationship Id="rId8" Type="http://schemas.openxmlformats.org/officeDocument/2006/relationships/notesSlide" Target="../notesSlides/notesSlide46.xml"/><Relationship Id="rId7" Type="http://schemas.openxmlformats.org/officeDocument/2006/relationships/slideLayout" Target="../slideLayouts/slideLayout18.xml"/><Relationship Id="rId6" Type="http://schemas.openxmlformats.org/officeDocument/2006/relationships/tags" Target="../tags/tag223.xml"/><Relationship Id="rId5" Type="http://schemas.openxmlformats.org/officeDocument/2006/relationships/tags" Target="../tags/tag222.xml"/><Relationship Id="rId4" Type="http://schemas.openxmlformats.org/officeDocument/2006/relationships/tags" Target="../tags/tag221.xml"/><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s>
</file>

<file path=ppt/slides/_rels/slide48.xml.rels><?xml version="1.0" encoding="UTF-8" standalone="yes"?>
<Relationships xmlns="http://schemas.openxmlformats.org/package/2006/relationships"><Relationship Id="rId7" Type="http://schemas.openxmlformats.org/officeDocument/2006/relationships/notesSlide" Target="../notesSlides/notesSlide47.xml"/><Relationship Id="rId6" Type="http://schemas.openxmlformats.org/officeDocument/2006/relationships/slideLayout" Target="../slideLayouts/slideLayout18.xml"/><Relationship Id="rId5" Type="http://schemas.openxmlformats.org/officeDocument/2006/relationships/tags" Target="../tags/tag228.xml"/><Relationship Id="rId4" Type="http://schemas.openxmlformats.org/officeDocument/2006/relationships/tags" Target="../tags/tag227.xml"/><Relationship Id="rId3" Type="http://schemas.openxmlformats.org/officeDocument/2006/relationships/tags" Target="../tags/tag226.xml"/><Relationship Id="rId2" Type="http://schemas.openxmlformats.org/officeDocument/2006/relationships/tags" Target="../tags/tag225.xml"/><Relationship Id="rId1" Type="http://schemas.openxmlformats.org/officeDocument/2006/relationships/tags" Target="../tags/tag224.xml"/></Relationships>
</file>

<file path=ppt/slides/_rels/slide49.xml.rels><?xml version="1.0" encoding="UTF-8" standalone="yes"?>
<Relationships xmlns="http://schemas.openxmlformats.org/package/2006/relationships"><Relationship Id="rId9" Type="http://schemas.openxmlformats.org/officeDocument/2006/relationships/tags" Target="../tags/tag235.xml"/><Relationship Id="rId8" Type="http://schemas.openxmlformats.org/officeDocument/2006/relationships/tags" Target="../tags/tag234.xml"/><Relationship Id="rId7" Type="http://schemas.openxmlformats.org/officeDocument/2006/relationships/image" Target="../media/image54.emf"/><Relationship Id="rId6" Type="http://schemas.openxmlformats.org/officeDocument/2006/relationships/oleObject" Target="../embeddings/oleObject1.bin"/><Relationship Id="rId5" Type="http://schemas.openxmlformats.org/officeDocument/2006/relationships/tags" Target="../tags/tag233.xml"/><Relationship Id="rId4" Type="http://schemas.openxmlformats.org/officeDocument/2006/relationships/tags" Target="../tags/tag232.xml"/><Relationship Id="rId3" Type="http://schemas.openxmlformats.org/officeDocument/2006/relationships/tags" Target="../tags/tag231.xml"/><Relationship Id="rId2" Type="http://schemas.openxmlformats.org/officeDocument/2006/relationships/tags" Target="../tags/tag230.xml"/><Relationship Id="rId13" Type="http://schemas.openxmlformats.org/officeDocument/2006/relationships/notesSlide" Target="../notesSlides/notesSlide48.xml"/><Relationship Id="rId12" Type="http://schemas.openxmlformats.org/officeDocument/2006/relationships/vmlDrawing" Target="../drawings/vmlDrawing1.vml"/><Relationship Id="rId11" Type="http://schemas.openxmlformats.org/officeDocument/2006/relationships/slideLayout" Target="../slideLayouts/slideLayout18.xml"/><Relationship Id="rId10" Type="http://schemas.openxmlformats.org/officeDocument/2006/relationships/tags" Target="../tags/tag236.xml"/><Relationship Id="rId1" Type="http://schemas.openxmlformats.org/officeDocument/2006/relationships/tags" Target="../tags/tag229.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8.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50.xml.rels><?xml version="1.0" encoding="UTF-8" standalone="yes"?>
<Relationships xmlns="http://schemas.openxmlformats.org/package/2006/relationships"><Relationship Id="rId7" Type="http://schemas.openxmlformats.org/officeDocument/2006/relationships/notesSlide" Target="../notesSlides/notesSlide49.xml"/><Relationship Id="rId6" Type="http://schemas.openxmlformats.org/officeDocument/2006/relationships/slideLayout" Target="../slideLayouts/slideLayout18.xml"/><Relationship Id="rId5" Type="http://schemas.openxmlformats.org/officeDocument/2006/relationships/tags" Target="../tags/tag241.xml"/><Relationship Id="rId4" Type="http://schemas.openxmlformats.org/officeDocument/2006/relationships/tags" Target="../tags/tag240.xml"/><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s>
</file>

<file path=ppt/slides/_rels/slide51.xml.rels><?xml version="1.0" encoding="UTF-8" standalone="yes"?>
<Relationships xmlns="http://schemas.openxmlformats.org/package/2006/relationships"><Relationship Id="rId9" Type="http://schemas.openxmlformats.org/officeDocument/2006/relationships/tags" Target="../tags/tag248.xml"/><Relationship Id="rId8" Type="http://schemas.openxmlformats.org/officeDocument/2006/relationships/tags" Target="../tags/tag247.xml"/><Relationship Id="rId7" Type="http://schemas.openxmlformats.org/officeDocument/2006/relationships/tags" Target="../tags/tag246.xml"/><Relationship Id="rId6" Type="http://schemas.openxmlformats.org/officeDocument/2006/relationships/image" Target="../media/image55.emf"/><Relationship Id="rId5" Type="http://schemas.openxmlformats.org/officeDocument/2006/relationships/oleObject" Target="../embeddings/oleObject2.bin"/><Relationship Id="rId4" Type="http://schemas.openxmlformats.org/officeDocument/2006/relationships/tags" Target="../tags/tag245.xml"/><Relationship Id="rId3" Type="http://schemas.openxmlformats.org/officeDocument/2006/relationships/tags" Target="../tags/tag244.xml"/><Relationship Id="rId2" Type="http://schemas.openxmlformats.org/officeDocument/2006/relationships/tags" Target="../tags/tag243.xml"/><Relationship Id="rId12" Type="http://schemas.openxmlformats.org/officeDocument/2006/relationships/notesSlide" Target="../notesSlides/notesSlide50.xml"/><Relationship Id="rId11" Type="http://schemas.openxmlformats.org/officeDocument/2006/relationships/vmlDrawing" Target="../drawings/vmlDrawing2.vml"/><Relationship Id="rId10" Type="http://schemas.openxmlformats.org/officeDocument/2006/relationships/slideLayout" Target="../slideLayouts/slideLayout18.xml"/><Relationship Id="rId1" Type="http://schemas.openxmlformats.org/officeDocument/2006/relationships/tags" Target="../tags/tag242.xml"/></Relationships>
</file>

<file path=ppt/slides/_rels/slide52.xml.rels><?xml version="1.0" encoding="UTF-8" standalone="yes"?>
<Relationships xmlns="http://schemas.openxmlformats.org/package/2006/relationships"><Relationship Id="rId9" Type="http://schemas.openxmlformats.org/officeDocument/2006/relationships/tags" Target="../tags/tag255.xml"/><Relationship Id="rId8" Type="http://schemas.openxmlformats.org/officeDocument/2006/relationships/tags" Target="../tags/tag254.xml"/><Relationship Id="rId7" Type="http://schemas.openxmlformats.org/officeDocument/2006/relationships/tags" Target="../tags/tag253.xml"/><Relationship Id="rId6" Type="http://schemas.openxmlformats.org/officeDocument/2006/relationships/image" Target="../media/image55.emf"/><Relationship Id="rId5" Type="http://schemas.openxmlformats.org/officeDocument/2006/relationships/oleObject" Target="../embeddings/oleObject3.bin"/><Relationship Id="rId4" Type="http://schemas.openxmlformats.org/officeDocument/2006/relationships/tags" Target="../tags/tag252.xml"/><Relationship Id="rId3" Type="http://schemas.openxmlformats.org/officeDocument/2006/relationships/tags" Target="../tags/tag251.xml"/><Relationship Id="rId2" Type="http://schemas.openxmlformats.org/officeDocument/2006/relationships/tags" Target="../tags/tag250.xml"/><Relationship Id="rId12" Type="http://schemas.openxmlformats.org/officeDocument/2006/relationships/notesSlide" Target="../notesSlides/notesSlide51.xml"/><Relationship Id="rId11" Type="http://schemas.openxmlformats.org/officeDocument/2006/relationships/vmlDrawing" Target="../drawings/vmlDrawing3.vml"/><Relationship Id="rId10" Type="http://schemas.openxmlformats.org/officeDocument/2006/relationships/slideLayout" Target="../slideLayouts/slideLayout18.xml"/><Relationship Id="rId1" Type="http://schemas.openxmlformats.org/officeDocument/2006/relationships/tags" Target="../tags/tag249.xml"/></Relationships>
</file>

<file path=ppt/slides/_rels/slide53.xml.rels><?xml version="1.0" encoding="UTF-8" standalone="yes"?>
<Relationships xmlns="http://schemas.openxmlformats.org/package/2006/relationships"><Relationship Id="rId6" Type="http://schemas.openxmlformats.org/officeDocument/2006/relationships/notesSlide" Target="../notesSlides/notesSlide52.xml"/><Relationship Id="rId5" Type="http://schemas.openxmlformats.org/officeDocument/2006/relationships/slideLayout" Target="../slideLayouts/slideLayout18.xml"/><Relationship Id="rId4" Type="http://schemas.openxmlformats.org/officeDocument/2006/relationships/tags" Target="../tags/tag259.xml"/><Relationship Id="rId3" Type="http://schemas.openxmlformats.org/officeDocument/2006/relationships/tags" Target="../tags/tag258.xml"/><Relationship Id="rId2" Type="http://schemas.openxmlformats.org/officeDocument/2006/relationships/tags" Target="../tags/tag257.xml"/><Relationship Id="rId1" Type="http://schemas.openxmlformats.org/officeDocument/2006/relationships/tags" Target="../tags/tag256.xml"/></Relationships>
</file>

<file path=ppt/slides/_rels/slide54.xml.rels><?xml version="1.0" encoding="UTF-8" standalone="yes"?>
<Relationships xmlns="http://schemas.openxmlformats.org/package/2006/relationships"><Relationship Id="rId6" Type="http://schemas.openxmlformats.org/officeDocument/2006/relationships/notesSlide" Target="../notesSlides/notesSlide53.xml"/><Relationship Id="rId5" Type="http://schemas.openxmlformats.org/officeDocument/2006/relationships/slideLayout" Target="../slideLayouts/slideLayout18.xml"/><Relationship Id="rId4" Type="http://schemas.openxmlformats.org/officeDocument/2006/relationships/tags" Target="../tags/tag262.xml"/><Relationship Id="rId3" Type="http://schemas.openxmlformats.org/officeDocument/2006/relationships/tags" Target="../tags/tag261.xml"/><Relationship Id="rId2" Type="http://schemas.openxmlformats.org/officeDocument/2006/relationships/image" Target="../media/image56.jpeg"/><Relationship Id="rId1" Type="http://schemas.openxmlformats.org/officeDocument/2006/relationships/tags" Target="../tags/tag260.xml"/></Relationships>
</file>

<file path=ppt/slides/_rels/slide55.xml.rels><?xml version="1.0" encoding="UTF-8" standalone="yes"?>
<Relationships xmlns="http://schemas.openxmlformats.org/package/2006/relationships"><Relationship Id="rId6" Type="http://schemas.openxmlformats.org/officeDocument/2006/relationships/notesSlide" Target="../notesSlides/notesSlide54.xml"/><Relationship Id="rId5" Type="http://schemas.openxmlformats.org/officeDocument/2006/relationships/slideLayout" Target="../slideLayouts/slideLayout18.xml"/><Relationship Id="rId4" Type="http://schemas.openxmlformats.org/officeDocument/2006/relationships/tags" Target="../tags/tag265.xml"/><Relationship Id="rId3" Type="http://schemas.openxmlformats.org/officeDocument/2006/relationships/image" Target="../media/image57.jpeg"/><Relationship Id="rId2" Type="http://schemas.openxmlformats.org/officeDocument/2006/relationships/tags" Target="../tags/tag264.xml"/><Relationship Id="rId1" Type="http://schemas.openxmlformats.org/officeDocument/2006/relationships/tags" Target="../tags/tag263.xml"/></Relationships>
</file>

<file path=ppt/slides/_rels/slide56.xml.rels><?xml version="1.0" encoding="UTF-8" standalone="yes"?>
<Relationships xmlns="http://schemas.openxmlformats.org/package/2006/relationships"><Relationship Id="rId8" Type="http://schemas.openxmlformats.org/officeDocument/2006/relationships/notesSlide" Target="../notesSlides/notesSlide55.xml"/><Relationship Id="rId7" Type="http://schemas.openxmlformats.org/officeDocument/2006/relationships/slideLayout" Target="../slideLayouts/slideLayout18.xml"/><Relationship Id="rId6" Type="http://schemas.openxmlformats.org/officeDocument/2006/relationships/tags" Target="../tags/tag270.xml"/><Relationship Id="rId5" Type="http://schemas.openxmlformats.org/officeDocument/2006/relationships/tags" Target="../tags/tag269.xml"/><Relationship Id="rId4" Type="http://schemas.openxmlformats.org/officeDocument/2006/relationships/tags" Target="../tags/tag268.xml"/><Relationship Id="rId3" Type="http://schemas.openxmlformats.org/officeDocument/2006/relationships/tags" Target="../tags/tag267.xml"/><Relationship Id="rId2" Type="http://schemas.openxmlformats.org/officeDocument/2006/relationships/image" Target="../media/image56.jpeg"/><Relationship Id="rId1" Type="http://schemas.openxmlformats.org/officeDocument/2006/relationships/tags" Target="../tags/tag266.xml"/></Relationships>
</file>

<file path=ppt/slides/_rels/slide57.xml.rels><?xml version="1.0" encoding="UTF-8" standalone="yes"?>
<Relationships xmlns="http://schemas.openxmlformats.org/package/2006/relationships"><Relationship Id="rId9" Type="http://schemas.openxmlformats.org/officeDocument/2006/relationships/notesSlide" Target="../notesSlides/notesSlide56.xml"/><Relationship Id="rId8" Type="http://schemas.openxmlformats.org/officeDocument/2006/relationships/slideLayout" Target="../slideLayouts/slideLayout18.xml"/><Relationship Id="rId7" Type="http://schemas.openxmlformats.org/officeDocument/2006/relationships/tags" Target="../tags/tag275.xml"/><Relationship Id="rId6" Type="http://schemas.openxmlformats.org/officeDocument/2006/relationships/image" Target="../media/image59.jpeg"/><Relationship Id="rId5" Type="http://schemas.openxmlformats.org/officeDocument/2006/relationships/tags" Target="../tags/tag274.xml"/><Relationship Id="rId4" Type="http://schemas.openxmlformats.org/officeDocument/2006/relationships/image" Target="../media/image58.jpeg"/><Relationship Id="rId3" Type="http://schemas.openxmlformats.org/officeDocument/2006/relationships/tags" Target="../tags/tag273.xml"/><Relationship Id="rId2" Type="http://schemas.openxmlformats.org/officeDocument/2006/relationships/tags" Target="../tags/tag272.xml"/><Relationship Id="rId1" Type="http://schemas.openxmlformats.org/officeDocument/2006/relationships/tags" Target="../tags/tag271.xml"/></Relationships>
</file>

<file path=ppt/slides/_rels/slide58.xml.rels><?xml version="1.0" encoding="UTF-8" standalone="yes"?>
<Relationships xmlns="http://schemas.openxmlformats.org/package/2006/relationships"><Relationship Id="rId5" Type="http://schemas.openxmlformats.org/officeDocument/2006/relationships/notesSlide" Target="../notesSlides/notesSlide57.xml"/><Relationship Id="rId4" Type="http://schemas.openxmlformats.org/officeDocument/2006/relationships/slideLayout" Target="../slideLayouts/slideLayout18.xml"/><Relationship Id="rId3" Type="http://schemas.openxmlformats.org/officeDocument/2006/relationships/tags" Target="../tags/tag277.xml"/><Relationship Id="rId2" Type="http://schemas.openxmlformats.org/officeDocument/2006/relationships/image" Target="../media/image60.jpeg"/><Relationship Id="rId1" Type="http://schemas.openxmlformats.org/officeDocument/2006/relationships/tags" Target="../tags/tag276.xml"/></Relationships>
</file>

<file path=ppt/slides/_rels/slide59.xml.rels><?xml version="1.0" encoding="UTF-8" standalone="yes"?>
<Relationships xmlns="http://schemas.openxmlformats.org/package/2006/relationships"><Relationship Id="rId7" Type="http://schemas.openxmlformats.org/officeDocument/2006/relationships/notesSlide" Target="../notesSlides/notesSlide58.xml"/><Relationship Id="rId6" Type="http://schemas.openxmlformats.org/officeDocument/2006/relationships/slideLayout" Target="../slideLayouts/slideLayout18.xml"/><Relationship Id="rId5" Type="http://schemas.openxmlformats.org/officeDocument/2006/relationships/tags" Target="../tags/tag281.xml"/><Relationship Id="rId4" Type="http://schemas.openxmlformats.org/officeDocument/2006/relationships/tags" Target="../tags/tag280.xml"/><Relationship Id="rId3" Type="http://schemas.openxmlformats.org/officeDocument/2006/relationships/image" Target="../media/image61.jpeg"/><Relationship Id="rId2" Type="http://schemas.openxmlformats.org/officeDocument/2006/relationships/tags" Target="../tags/tag279.xml"/><Relationship Id="rId1" Type="http://schemas.openxmlformats.org/officeDocument/2006/relationships/tags" Target="../tags/tag278.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8.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s>
</file>

<file path=ppt/slides/_rels/slide60.xml.rels><?xml version="1.0" encoding="UTF-8" standalone="yes"?>
<Relationships xmlns="http://schemas.openxmlformats.org/package/2006/relationships"><Relationship Id="rId6" Type="http://schemas.openxmlformats.org/officeDocument/2006/relationships/notesSlide" Target="../notesSlides/notesSlide59.xml"/><Relationship Id="rId5" Type="http://schemas.openxmlformats.org/officeDocument/2006/relationships/slideLayout" Target="../slideLayouts/slideLayout18.xml"/><Relationship Id="rId4" Type="http://schemas.openxmlformats.org/officeDocument/2006/relationships/tags" Target="../tags/tag284.xml"/><Relationship Id="rId3" Type="http://schemas.openxmlformats.org/officeDocument/2006/relationships/hyperlink" Target="https://www.baidu.com/s?wd=%E4%BA%BA%E7%9A%84%E5%8F%91%E5%B1%95&amp;tn=44039180_cpr&amp;fenlei=mv6quAkxTZn0IZRqIHckPjm4nH00T1Y3n1mLuHf1uj9hPWm3nHwW0ZwV5Hcvrjm3rH6sPfKWUMw85HfYnjn4nH6sgvPsT6KdThsqpZwYTjCEQLGCpyw9Uz4Bmy-bIi4WUvYETgN-TLwGUv3EnWD1rjD1nWRsrjn3n1nsPH6zr0" TargetMode="External"/><Relationship Id="rId2" Type="http://schemas.openxmlformats.org/officeDocument/2006/relationships/tags" Target="../tags/tag283.xml"/><Relationship Id="rId1" Type="http://schemas.openxmlformats.org/officeDocument/2006/relationships/tags" Target="../tags/tag282.xml"/></Relationships>
</file>

<file path=ppt/slides/_rels/slide61.xml.rels><?xml version="1.0" encoding="UTF-8" standalone="yes"?>
<Relationships xmlns="http://schemas.openxmlformats.org/package/2006/relationships"><Relationship Id="rId7" Type="http://schemas.openxmlformats.org/officeDocument/2006/relationships/notesSlide" Target="../notesSlides/notesSlide60.xml"/><Relationship Id="rId6" Type="http://schemas.openxmlformats.org/officeDocument/2006/relationships/slideLayout" Target="../slideLayouts/slideLayout18.xml"/><Relationship Id="rId5" Type="http://schemas.openxmlformats.org/officeDocument/2006/relationships/tags" Target="../tags/tag288.xml"/><Relationship Id="rId4" Type="http://schemas.openxmlformats.org/officeDocument/2006/relationships/tags" Target="../tags/tag287.xml"/><Relationship Id="rId3" Type="http://schemas.openxmlformats.org/officeDocument/2006/relationships/image" Target="../media/image62.jpeg"/><Relationship Id="rId2" Type="http://schemas.openxmlformats.org/officeDocument/2006/relationships/tags" Target="../tags/tag286.xml"/><Relationship Id="rId1" Type="http://schemas.openxmlformats.org/officeDocument/2006/relationships/tags" Target="../tags/tag285.xml"/></Relationships>
</file>

<file path=ppt/slides/_rels/slide62.xml.rels><?xml version="1.0" encoding="UTF-8" standalone="yes"?>
<Relationships xmlns="http://schemas.openxmlformats.org/package/2006/relationships"><Relationship Id="rId7" Type="http://schemas.openxmlformats.org/officeDocument/2006/relationships/notesSlide" Target="../notesSlides/notesSlide61.xml"/><Relationship Id="rId6" Type="http://schemas.openxmlformats.org/officeDocument/2006/relationships/slideLayout" Target="../slideLayouts/slideLayout18.xml"/><Relationship Id="rId5" Type="http://schemas.openxmlformats.org/officeDocument/2006/relationships/tags" Target="../tags/tag292.xml"/><Relationship Id="rId4" Type="http://schemas.openxmlformats.org/officeDocument/2006/relationships/tags" Target="../tags/tag291.xml"/><Relationship Id="rId3" Type="http://schemas.openxmlformats.org/officeDocument/2006/relationships/image" Target="../media/image63.jpeg"/><Relationship Id="rId2" Type="http://schemas.openxmlformats.org/officeDocument/2006/relationships/tags" Target="../tags/tag290.xml"/><Relationship Id="rId1" Type="http://schemas.openxmlformats.org/officeDocument/2006/relationships/tags" Target="../tags/tag289.xml"/></Relationships>
</file>

<file path=ppt/slides/_rels/slide63.xml.rels><?xml version="1.0" encoding="UTF-8" standalone="yes"?>
<Relationships xmlns="http://schemas.openxmlformats.org/package/2006/relationships"><Relationship Id="rId8" Type="http://schemas.openxmlformats.org/officeDocument/2006/relationships/notesSlide" Target="../notesSlides/notesSlide62.xml"/><Relationship Id="rId7" Type="http://schemas.openxmlformats.org/officeDocument/2006/relationships/slideLayout" Target="../slideLayouts/slideLayout18.xml"/><Relationship Id="rId6" Type="http://schemas.openxmlformats.org/officeDocument/2006/relationships/tags" Target="../tags/tag296.xml"/><Relationship Id="rId5" Type="http://schemas.openxmlformats.org/officeDocument/2006/relationships/image" Target="../media/image64.jpeg"/><Relationship Id="rId4" Type="http://schemas.openxmlformats.org/officeDocument/2006/relationships/tags" Target="../tags/tag295.xml"/><Relationship Id="rId3" Type="http://schemas.openxmlformats.org/officeDocument/2006/relationships/hyperlink" Target="https://www.baidu.com/s?wd=%E7%BD%97%E6%9D%B0%E6%96%AF&amp;tn=44039180_cpr&amp;fenlei=mv6quAkxTZn0IZRqIHckPjm4nH00T1Y3n1mLuHf1uj9hPWm3nHwW0ZwV5Hcvrjm3rH6sPfKWUMw85HfYnjn4nH6sgvPsT6KdThsqpZwYTjCEQLGCpyw9Uz4Bmy-bIi4WUvYETgN-TLwGUv3EnWD1rjD1nWRsrjn3n1nsPH6zr0" TargetMode="External"/><Relationship Id="rId2" Type="http://schemas.openxmlformats.org/officeDocument/2006/relationships/tags" Target="../tags/tag294.xml"/><Relationship Id="rId1" Type="http://schemas.openxmlformats.org/officeDocument/2006/relationships/tags" Target="../tags/tag293.xml"/></Relationships>
</file>

<file path=ppt/slides/_rels/slide64.xml.rels><?xml version="1.0" encoding="UTF-8" standalone="yes"?>
<Relationships xmlns="http://schemas.openxmlformats.org/package/2006/relationships"><Relationship Id="rId7" Type="http://schemas.openxmlformats.org/officeDocument/2006/relationships/notesSlide" Target="../notesSlides/notesSlide63.xml"/><Relationship Id="rId6" Type="http://schemas.openxmlformats.org/officeDocument/2006/relationships/slideLayout" Target="../slideLayouts/slideLayout18.xml"/><Relationship Id="rId5" Type="http://schemas.openxmlformats.org/officeDocument/2006/relationships/tags" Target="../tags/tag300.xml"/><Relationship Id="rId4" Type="http://schemas.openxmlformats.org/officeDocument/2006/relationships/image" Target="../media/image65.jpeg"/><Relationship Id="rId3" Type="http://schemas.openxmlformats.org/officeDocument/2006/relationships/tags" Target="../tags/tag299.xml"/><Relationship Id="rId2" Type="http://schemas.openxmlformats.org/officeDocument/2006/relationships/tags" Target="../tags/tag298.xml"/><Relationship Id="rId1" Type="http://schemas.openxmlformats.org/officeDocument/2006/relationships/tags" Target="../tags/tag297.xml"/></Relationships>
</file>

<file path=ppt/slides/_rels/slide65.xml.rels><?xml version="1.0" encoding="UTF-8" standalone="yes"?>
<Relationships xmlns="http://schemas.openxmlformats.org/package/2006/relationships"><Relationship Id="rId7" Type="http://schemas.openxmlformats.org/officeDocument/2006/relationships/notesSlide" Target="../notesSlides/notesSlide64.xml"/><Relationship Id="rId6" Type="http://schemas.openxmlformats.org/officeDocument/2006/relationships/slideLayout" Target="../slideLayouts/slideLayout18.xml"/><Relationship Id="rId5" Type="http://schemas.openxmlformats.org/officeDocument/2006/relationships/tags" Target="../tags/tag304.xml"/><Relationship Id="rId4" Type="http://schemas.openxmlformats.org/officeDocument/2006/relationships/tags" Target="../tags/tag303.xml"/><Relationship Id="rId3" Type="http://schemas.openxmlformats.org/officeDocument/2006/relationships/image" Target="../media/image66.jpeg"/><Relationship Id="rId2" Type="http://schemas.openxmlformats.org/officeDocument/2006/relationships/tags" Target="../tags/tag302.xml"/><Relationship Id="rId1" Type="http://schemas.openxmlformats.org/officeDocument/2006/relationships/tags" Target="../tags/tag301.xml"/></Relationships>
</file>

<file path=ppt/slides/_rels/slide66.xml.rels><?xml version="1.0" encoding="UTF-8" standalone="yes"?>
<Relationships xmlns="http://schemas.openxmlformats.org/package/2006/relationships"><Relationship Id="rId8" Type="http://schemas.openxmlformats.org/officeDocument/2006/relationships/notesSlide" Target="../notesSlides/notesSlide65.xml"/><Relationship Id="rId7" Type="http://schemas.openxmlformats.org/officeDocument/2006/relationships/slideLayout" Target="../slideLayouts/slideLayout18.xml"/><Relationship Id="rId6" Type="http://schemas.openxmlformats.org/officeDocument/2006/relationships/tags" Target="../tags/tag310.xml"/><Relationship Id="rId5" Type="http://schemas.openxmlformats.org/officeDocument/2006/relationships/tags" Target="../tags/tag309.xml"/><Relationship Id="rId4" Type="http://schemas.openxmlformats.org/officeDocument/2006/relationships/tags" Target="../tags/tag308.xml"/><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tags" Target="../tags/tag305.xml"/></Relationships>
</file>

<file path=ppt/slides/_rels/slide67.xml.rels><?xml version="1.0" encoding="UTF-8" standalone="yes"?>
<Relationships xmlns="http://schemas.openxmlformats.org/package/2006/relationships"><Relationship Id="rId9" Type="http://schemas.openxmlformats.org/officeDocument/2006/relationships/tags" Target="../tags/tag316.xml"/><Relationship Id="rId8" Type="http://schemas.openxmlformats.org/officeDocument/2006/relationships/image" Target="../media/image69.png"/><Relationship Id="rId7" Type="http://schemas.openxmlformats.org/officeDocument/2006/relationships/tags" Target="../tags/tag315.xml"/><Relationship Id="rId6" Type="http://schemas.openxmlformats.org/officeDocument/2006/relationships/image" Target="../media/image68.jpeg"/><Relationship Id="rId5" Type="http://schemas.openxmlformats.org/officeDocument/2006/relationships/tags" Target="../tags/tag314.xml"/><Relationship Id="rId4" Type="http://schemas.openxmlformats.org/officeDocument/2006/relationships/image" Target="../media/image67.wmf"/><Relationship Id="rId3" Type="http://schemas.openxmlformats.org/officeDocument/2006/relationships/tags" Target="../tags/tag313.xml"/><Relationship Id="rId2" Type="http://schemas.openxmlformats.org/officeDocument/2006/relationships/tags" Target="../tags/tag312.xml"/><Relationship Id="rId13" Type="http://schemas.openxmlformats.org/officeDocument/2006/relationships/notesSlide" Target="../notesSlides/notesSlide66.xml"/><Relationship Id="rId12" Type="http://schemas.openxmlformats.org/officeDocument/2006/relationships/slideLayout" Target="../slideLayouts/slideLayout18.xml"/><Relationship Id="rId11" Type="http://schemas.openxmlformats.org/officeDocument/2006/relationships/tags" Target="../tags/tag317.xml"/><Relationship Id="rId10" Type="http://schemas.openxmlformats.org/officeDocument/2006/relationships/image" Target="../media/image70.png"/><Relationship Id="rId1" Type="http://schemas.openxmlformats.org/officeDocument/2006/relationships/tags" Target="../tags/tag311.xml"/></Relationships>
</file>

<file path=ppt/slides/_rels/slide68.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320.xml"/><Relationship Id="rId2" Type="http://schemas.openxmlformats.org/officeDocument/2006/relationships/tags" Target="../tags/tag319.xml"/><Relationship Id="rId1" Type="http://schemas.openxmlformats.org/officeDocument/2006/relationships/tags" Target="../tags/tag318.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22.xml"/><Relationship Id="rId1" Type="http://schemas.openxmlformats.org/officeDocument/2006/relationships/tags" Target="../tags/tag321.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8.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24.xml"/><Relationship Id="rId1" Type="http://schemas.openxmlformats.org/officeDocument/2006/relationships/tags" Target="../tags/tag323.xml"/></Relationships>
</file>

<file path=ppt/slides/_rels/slide71.xml.rels><?xml version="1.0" encoding="UTF-8" standalone="yes"?>
<Relationships xmlns="http://schemas.openxmlformats.org/package/2006/relationships"><Relationship Id="rId7" Type="http://schemas.openxmlformats.org/officeDocument/2006/relationships/notesSlide" Target="../notesSlides/notesSlide67.xml"/><Relationship Id="rId6" Type="http://schemas.openxmlformats.org/officeDocument/2006/relationships/slideLayout" Target="../slideLayouts/slideLayout18.xml"/><Relationship Id="rId5" Type="http://schemas.openxmlformats.org/officeDocument/2006/relationships/tags" Target="../tags/tag329.xml"/><Relationship Id="rId4" Type="http://schemas.openxmlformats.org/officeDocument/2006/relationships/tags" Target="../tags/tag328.xml"/><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tags" Target="../tags/tag325.xml"/></Relationships>
</file>

<file path=ppt/slides/_rels/slide72.xml.rels><?xml version="1.0" encoding="UTF-8" standalone="yes"?>
<Relationships xmlns="http://schemas.openxmlformats.org/package/2006/relationships"><Relationship Id="rId9" Type="http://schemas.openxmlformats.org/officeDocument/2006/relationships/image" Target="../media/image72.jpeg"/><Relationship Id="rId8" Type="http://schemas.openxmlformats.org/officeDocument/2006/relationships/tags" Target="../tags/tag336.xml"/><Relationship Id="rId7" Type="http://schemas.openxmlformats.org/officeDocument/2006/relationships/image" Target="../media/image71.jpeg"/><Relationship Id="rId6" Type="http://schemas.openxmlformats.org/officeDocument/2006/relationships/tags" Target="../tags/tag335.xml"/><Relationship Id="rId5" Type="http://schemas.openxmlformats.org/officeDocument/2006/relationships/tags" Target="../tags/tag334.xml"/><Relationship Id="rId4" Type="http://schemas.openxmlformats.org/officeDocument/2006/relationships/tags" Target="../tags/tag333.xml"/><Relationship Id="rId3" Type="http://schemas.openxmlformats.org/officeDocument/2006/relationships/tags" Target="../tags/tag332.xml"/><Relationship Id="rId2" Type="http://schemas.openxmlformats.org/officeDocument/2006/relationships/tags" Target="../tags/tag331.xml"/><Relationship Id="rId12" Type="http://schemas.openxmlformats.org/officeDocument/2006/relationships/notesSlide" Target="../notesSlides/notesSlide68.xml"/><Relationship Id="rId11" Type="http://schemas.openxmlformats.org/officeDocument/2006/relationships/slideLayout" Target="../slideLayouts/slideLayout18.xml"/><Relationship Id="rId10" Type="http://schemas.openxmlformats.org/officeDocument/2006/relationships/tags" Target="../tags/tag337.xml"/><Relationship Id="rId1" Type="http://schemas.openxmlformats.org/officeDocument/2006/relationships/tags" Target="../tags/tag330.xml"/></Relationships>
</file>

<file path=ppt/slides/_rels/slide73.xml.rels><?xml version="1.0" encoding="UTF-8" standalone="yes"?>
<Relationships xmlns="http://schemas.openxmlformats.org/package/2006/relationships"><Relationship Id="rId7" Type="http://schemas.openxmlformats.org/officeDocument/2006/relationships/notesSlide" Target="../notesSlides/notesSlide69.xml"/><Relationship Id="rId6" Type="http://schemas.openxmlformats.org/officeDocument/2006/relationships/slideLayout" Target="../slideLayouts/slideLayout18.xml"/><Relationship Id="rId5" Type="http://schemas.openxmlformats.org/officeDocument/2006/relationships/tags" Target="../tags/tag341.xml"/><Relationship Id="rId4" Type="http://schemas.openxmlformats.org/officeDocument/2006/relationships/tags" Target="../tags/tag340.xml"/><Relationship Id="rId3" Type="http://schemas.openxmlformats.org/officeDocument/2006/relationships/image" Target="../media/image73.jpeg"/><Relationship Id="rId2" Type="http://schemas.openxmlformats.org/officeDocument/2006/relationships/tags" Target="../tags/tag339.xml"/><Relationship Id="rId1" Type="http://schemas.openxmlformats.org/officeDocument/2006/relationships/tags" Target="../tags/tag338.xml"/></Relationships>
</file>

<file path=ppt/slides/_rels/slide74.xml.rels><?xml version="1.0" encoding="UTF-8" standalone="yes"?>
<Relationships xmlns="http://schemas.openxmlformats.org/package/2006/relationships"><Relationship Id="rId5" Type="http://schemas.openxmlformats.org/officeDocument/2006/relationships/notesSlide" Target="../notesSlides/notesSlide70.xml"/><Relationship Id="rId4" Type="http://schemas.openxmlformats.org/officeDocument/2006/relationships/slideLayout" Target="../slideLayouts/slideLayout18.xml"/><Relationship Id="rId3" Type="http://schemas.openxmlformats.org/officeDocument/2006/relationships/tags" Target="../tags/tag344.xml"/><Relationship Id="rId2" Type="http://schemas.openxmlformats.org/officeDocument/2006/relationships/tags" Target="../tags/tag343.xml"/><Relationship Id="rId1" Type="http://schemas.openxmlformats.org/officeDocument/2006/relationships/tags" Target="../tags/tag342.xml"/></Relationships>
</file>

<file path=ppt/slides/_rels/slide75.xml.rels><?xml version="1.0" encoding="UTF-8" standalone="yes"?>
<Relationships xmlns="http://schemas.openxmlformats.org/package/2006/relationships"><Relationship Id="rId5" Type="http://schemas.openxmlformats.org/officeDocument/2006/relationships/notesSlide" Target="../notesSlides/notesSlide71.xml"/><Relationship Id="rId4" Type="http://schemas.openxmlformats.org/officeDocument/2006/relationships/slideLayout" Target="../slideLayouts/slideLayout18.xml"/><Relationship Id="rId3" Type="http://schemas.openxmlformats.org/officeDocument/2006/relationships/tags" Target="../tags/tag347.xml"/><Relationship Id="rId2" Type="http://schemas.openxmlformats.org/officeDocument/2006/relationships/tags" Target="../tags/tag346.xml"/><Relationship Id="rId1" Type="http://schemas.openxmlformats.org/officeDocument/2006/relationships/tags" Target="../tags/tag345.xml"/></Relationships>
</file>

<file path=ppt/slides/_rels/slide76.xml.rels><?xml version="1.0" encoding="UTF-8" standalone="yes"?>
<Relationships xmlns="http://schemas.openxmlformats.org/package/2006/relationships"><Relationship Id="rId5" Type="http://schemas.openxmlformats.org/officeDocument/2006/relationships/notesSlide" Target="../notesSlides/notesSlide72.xml"/><Relationship Id="rId4" Type="http://schemas.openxmlformats.org/officeDocument/2006/relationships/slideLayout" Target="../slideLayouts/slideLayout18.xml"/><Relationship Id="rId3" Type="http://schemas.openxmlformats.org/officeDocument/2006/relationships/tags" Target="../tags/tag350.xml"/><Relationship Id="rId2" Type="http://schemas.openxmlformats.org/officeDocument/2006/relationships/tags" Target="../tags/tag349.xml"/><Relationship Id="rId1" Type="http://schemas.openxmlformats.org/officeDocument/2006/relationships/tags" Target="../tags/tag348.xml"/></Relationships>
</file>

<file path=ppt/slides/_rels/slide77.xml.rels><?xml version="1.0" encoding="UTF-8" standalone="yes"?>
<Relationships xmlns="http://schemas.openxmlformats.org/package/2006/relationships"><Relationship Id="rId9" Type="http://schemas.openxmlformats.org/officeDocument/2006/relationships/hyperlink" Target="https://baike.baidu.com/item/%E5%85%B4%E8%B6%A3" TargetMode="External"/><Relationship Id="rId8" Type="http://schemas.openxmlformats.org/officeDocument/2006/relationships/hyperlink" Target="https://baike.baidu.com/item/%E5%8A%AA%E5%8A%9B" TargetMode="External"/><Relationship Id="rId7" Type="http://schemas.openxmlformats.org/officeDocument/2006/relationships/hyperlink" Target="https://baike.baidu.com/item/%E8%83%BD%E5%8A%9B" TargetMode="External"/><Relationship Id="rId6" Type="http://schemas.openxmlformats.org/officeDocument/2006/relationships/hyperlink" Target="https://baike.baidu.com/item/%E4%B8%BB%E8%A7%82" TargetMode="External"/><Relationship Id="rId5" Type="http://schemas.openxmlformats.org/officeDocument/2006/relationships/hyperlink" Target="https://baike.baidu.com/item/%E5%BF%83%E7%90%86" TargetMode="External"/><Relationship Id="rId4" Type="http://schemas.openxmlformats.org/officeDocument/2006/relationships/hyperlink" Target="https://baike.baidu.com/item/%E5%8E%9F%E5%9B%A0" TargetMode="External"/><Relationship Id="rId3" Type="http://schemas.openxmlformats.org/officeDocument/2006/relationships/hyperlink" Target="https://baike.baidu.com/item/%E5%BD%92%E5%9B%A0" TargetMode="External"/><Relationship Id="rId20" Type="http://schemas.openxmlformats.org/officeDocument/2006/relationships/notesSlide" Target="../notesSlides/notesSlide73.xml"/><Relationship Id="rId2" Type="http://schemas.openxmlformats.org/officeDocument/2006/relationships/tags" Target="../tags/tag352.xml"/><Relationship Id="rId19" Type="http://schemas.openxmlformats.org/officeDocument/2006/relationships/slideLayout" Target="../slideLayouts/slideLayout18.xml"/><Relationship Id="rId18" Type="http://schemas.openxmlformats.org/officeDocument/2006/relationships/tags" Target="../tags/tag355.xml"/><Relationship Id="rId17" Type="http://schemas.openxmlformats.org/officeDocument/2006/relationships/image" Target="../media/image75.png"/><Relationship Id="rId16" Type="http://schemas.openxmlformats.org/officeDocument/2006/relationships/tags" Target="../tags/tag354.xml"/><Relationship Id="rId15" Type="http://schemas.openxmlformats.org/officeDocument/2006/relationships/image" Target="../media/image74.png"/><Relationship Id="rId14" Type="http://schemas.openxmlformats.org/officeDocument/2006/relationships/tags" Target="../tags/tag353.xml"/><Relationship Id="rId13" Type="http://schemas.openxmlformats.org/officeDocument/2006/relationships/hyperlink" Target="https://baike.baidu.com/item/%E5%A5%96%E5%8A%B1" TargetMode="External"/><Relationship Id="rId12" Type="http://schemas.openxmlformats.org/officeDocument/2006/relationships/hyperlink" Target="https://baike.baidu.com/item/%E6%95%99%E5%B8%88" TargetMode="External"/><Relationship Id="rId11" Type="http://schemas.openxmlformats.org/officeDocument/2006/relationships/hyperlink" Target="https://baike.baidu.com/item/%E4%BB%BB%E5%8A%A1" TargetMode="External"/><Relationship Id="rId10" Type="http://schemas.openxmlformats.org/officeDocument/2006/relationships/hyperlink" Target="https://baike.baidu.com/item/%E6%80%81%E5%BA%A6" TargetMode="External"/><Relationship Id="rId1" Type="http://schemas.openxmlformats.org/officeDocument/2006/relationships/tags" Target="../tags/tag351.xml"/></Relationships>
</file>

<file path=ppt/slides/_rels/slide78.xml.rels><?xml version="1.0" encoding="UTF-8" standalone="yes"?>
<Relationships xmlns="http://schemas.openxmlformats.org/package/2006/relationships"><Relationship Id="rId9" Type="http://schemas.openxmlformats.org/officeDocument/2006/relationships/tags" Target="../tags/tag362.xml"/><Relationship Id="rId8" Type="http://schemas.openxmlformats.org/officeDocument/2006/relationships/tags" Target="../tags/tag361.xml"/><Relationship Id="rId7" Type="http://schemas.openxmlformats.org/officeDocument/2006/relationships/tags" Target="../tags/tag360.xml"/><Relationship Id="rId6" Type="http://schemas.openxmlformats.org/officeDocument/2006/relationships/tags" Target="../tags/tag359.xml"/><Relationship Id="rId5" Type="http://schemas.openxmlformats.org/officeDocument/2006/relationships/image" Target="../media/image77.png"/><Relationship Id="rId4" Type="http://schemas.openxmlformats.org/officeDocument/2006/relationships/tags" Target="../tags/tag358.xml"/><Relationship Id="rId3" Type="http://schemas.openxmlformats.org/officeDocument/2006/relationships/image" Target="../media/image76.jpeg"/><Relationship Id="rId2" Type="http://schemas.openxmlformats.org/officeDocument/2006/relationships/tags" Target="../tags/tag357.xml"/><Relationship Id="rId14" Type="http://schemas.openxmlformats.org/officeDocument/2006/relationships/notesSlide" Target="../notesSlides/notesSlide74.xml"/><Relationship Id="rId13" Type="http://schemas.openxmlformats.org/officeDocument/2006/relationships/slideLayout" Target="../slideLayouts/slideLayout18.xml"/><Relationship Id="rId12" Type="http://schemas.openxmlformats.org/officeDocument/2006/relationships/tags" Target="../tags/tag365.xml"/><Relationship Id="rId11" Type="http://schemas.openxmlformats.org/officeDocument/2006/relationships/tags" Target="../tags/tag364.xml"/><Relationship Id="rId10" Type="http://schemas.openxmlformats.org/officeDocument/2006/relationships/tags" Target="../tags/tag363.xml"/><Relationship Id="rId1" Type="http://schemas.openxmlformats.org/officeDocument/2006/relationships/tags" Target="../tags/tag356.xml"/></Relationships>
</file>

<file path=ppt/slides/_rels/slide79.xml.rels><?xml version="1.0" encoding="UTF-8" standalone="yes"?>
<Relationships xmlns="http://schemas.openxmlformats.org/package/2006/relationships"><Relationship Id="rId6" Type="http://schemas.openxmlformats.org/officeDocument/2006/relationships/notesSlide" Target="../notesSlides/notesSlide75.xml"/><Relationship Id="rId5" Type="http://schemas.openxmlformats.org/officeDocument/2006/relationships/slideLayout" Target="../slideLayouts/slideLayout18.xml"/><Relationship Id="rId4" Type="http://schemas.openxmlformats.org/officeDocument/2006/relationships/tags" Target="../tags/tag368.xml"/><Relationship Id="rId3" Type="http://schemas.openxmlformats.org/officeDocument/2006/relationships/tags" Target="../tags/tag367.xml"/><Relationship Id="rId2" Type="http://schemas.openxmlformats.org/officeDocument/2006/relationships/image" Target="../media/image78.jpeg"/><Relationship Id="rId1" Type="http://schemas.openxmlformats.org/officeDocument/2006/relationships/tags" Target="../tags/tag366.xml"/></Relationships>
</file>

<file path=ppt/slides/_rels/slide8.xml.rels><?xml version="1.0" encoding="UTF-8" standalone="yes"?>
<Relationships xmlns="http://schemas.openxmlformats.org/package/2006/relationships"><Relationship Id="rId9" Type="http://schemas.openxmlformats.org/officeDocument/2006/relationships/image" Target="../media/image28.jpeg"/><Relationship Id="rId8" Type="http://schemas.openxmlformats.org/officeDocument/2006/relationships/tags" Target="../tags/tag26.xml"/><Relationship Id="rId7" Type="http://schemas.openxmlformats.org/officeDocument/2006/relationships/image" Target="../media/image27.jpeg"/><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image" Target="../media/image26.jpeg"/><Relationship Id="rId3" Type="http://schemas.openxmlformats.org/officeDocument/2006/relationships/tags" Target="../tags/tag23.xml"/><Relationship Id="rId2" Type="http://schemas.openxmlformats.org/officeDocument/2006/relationships/image" Target="../media/image25.png"/><Relationship Id="rId12" Type="http://schemas.openxmlformats.org/officeDocument/2006/relationships/notesSlide" Target="../notesSlides/notesSlide7.xml"/><Relationship Id="rId11" Type="http://schemas.openxmlformats.org/officeDocument/2006/relationships/slideLayout" Target="../slideLayouts/slideLayout18.xml"/><Relationship Id="rId10" Type="http://schemas.openxmlformats.org/officeDocument/2006/relationships/tags" Target="../tags/tag27.xml"/><Relationship Id="rId1" Type="http://schemas.openxmlformats.org/officeDocument/2006/relationships/tags" Target="../tags/tag2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30.xml"/><Relationship Id="rId1" Type="http://schemas.openxmlformats.org/officeDocument/2006/relationships/image" Target="../media/image79.wmf"/></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33.xml"/><Relationship Id="rId7" Type="http://schemas.openxmlformats.org/officeDocument/2006/relationships/image" Target="../media/image30.png"/><Relationship Id="rId6" Type="http://schemas.openxmlformats.org/officeDocument/2006/relationships/tags" Target="../tags/tag32.xml"/><Relationship Id="rId5" Type="http://schemas.openxmlformats.org/officeDocument/2006/relationships/image" Target="../media/image29.jpeg"/><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0" Type="http://schemas.openxmlformats.org/officeDocument/2006/relationships/notesSlide" Target="../notesSlides/notesSlide8.xml"/><Relationship Id="rId1" Type="http://schemas.openxmlformats.org/officeDocument/2006/relationships/tags" Target="../tags/tag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房间的摆设布局&#10;&#10;描述已自动生成"/>
          <p:cNvPicPr>
            <a:picLocks noChangeAspect="1"/>
          </p:cNvPicPr>
          <p:nvPr/>
        </p:nvPicPr>
        <p:blipFill rotWithShape="1">
          <a:blip r:embed="rId1" cstate="print">
            <a:extLst>
              <a:ext uri="{28A0092B-C50C-407E-A947-70E740481C1C}">
                <a14:useLocalDpi xmlns:a14="http://schemas.microsoft.com/office/drawing/2010/main" val="0"/>
              </a:ext>
            </a:extLst>
          </a:blip>
          <a:srcRect l="16234" r="16266"/>
          <a:stretch>
            <a:fillRect/>
          </a:stretch>
        </p:blipFill>
        <p:spPr>
          <a:xfrm>
            <a:off x="2465053" y="-2179050"/>
            <a:ext cx="3240000" cy="2160000"/>
          </a:xfrm>
          <a:prstGeom prst="rect">
            <a:avLst/>
          </a:prstGeom>
        </p:spPr>
      </p:pic>
      <p:pic>
        <p:nvPicPr>
          <p:cNvPr id="5" name="图片 4" descr="房间里的沙发和桌椅&#10;&#10;中度可信度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t="5561" b="5550"/>
          <a:stretch>
            <a:fillRect/>
          </a:stretch>
        </p:blipFill>
        <p:spPr>
          <a:xfrm>
            <a:off x="-2420128" y="6858000"/>
            <a:ext cx="3240000" cy="2160000"/>
          </a:xfrm>
          <a:prstGeom prst="rect">
            <a:avLst/>
          </a:prstGeom>
        </p:spPr>
      </p:pic>
      <p:pic>
        <p:nvPicPr>
          <p:cNvPr id="7" name="图片 6" descr="房间里有桌子和椅子&#10;&#10;低可信度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t="5561" b="5550"/>
          <a:stretch>
            <a:fillRect/>
          </a:stretch>
        </p:blipFill>
        <p:spPr>
          <a:xfrm>
            <a:off x="12350934" y="6296990"/>
            <a:ext cx="3240000" cy="2160000"/>
          </a:xfrm>
          <a:prstGeom prst="rect">
            <a:avLst/>
          </a:prstGeom>
        </p:spPr>
      </p:pic>
      <p:pic>
        <p:nvPicPr>
          <p:cNvPr id="9" name="图片 8" descr="一群人在厨房里&#10;&#10;描述已自动生成"/>
          <p:cNvPicPr>
            <a:picLocks noChangeAspect="1"/>
          </p:cNvPicPr>
          <p:nvPr/>
        </p:nvPicPr>
        <p:blipFill rotWithShape="1">
          <a:blip r:embed="rId4">
            <a:extLst>
              <a:ext uri="{28A0092B-C50C-407E-A947-70E740481C1C}">
                <a14:useLocalDpi xmlns:a14="http://schemas.microsoft.com/office/drawing/2010/main" val="0"/>
              </a:ext>
            </a:extLst>
          </a:blip>
          <a:srcRect t="39" b="39"/>
          <a:stretch>
            <a:fillRect/>
          </a:stretch>
        </p:blipFill>
        <p:spPr>
          <a:xfrm>
            <a:off x="8543023" y="-4553662"/>
            <a:ext cx="4320000" cy="2880000"/>
          </a:xfrm>
          <a:prstGeom prst="rect">
            <a:avLst/>
          </a:prstGeom>
        </p:spPr>
      </p:pic>
      <p:pic>
        <p:nvPicPr>
          <p:cNvPr id="11" name="图片 10" descr="图片包含 室内, 病房, 房间, 桌子&#10;&#10;描述已自动生成"/>
          <p:cNvPicPr>
            <a:picLocks noChangeAspect="1"/>
          </p:cNvPicPr>
          <p:nvPr/>
        </p:nvPicPr>
        <p:blipFill rotWithShape="1">
          <a:blip r:embed="rId5" cstate="print">
            <a:extLst>
              <a:ext uri="{28A0092B-C50C-407E-A947-70E740481C1C}">
                <a14:useLocalDpi xmlns:a14="http://schemas.microsoft.com/office/drawing/2010/main" val="0"/>
              </a:ext>
            </a:extLst>
          </a:blip>
          <a:srcRect t="5561" b="5550"/>
          <a:stretch>
            <a:fillRect/>
          </a:stretch>
        </p:blipFill>
        <p:spPr>
          <a:xfrm>
            <a:off x="-3298571" y="3967266"/>
            <a:ext cx="3240000" cy="2160000"/>
          </a:xfrm>
          <a:prstGeom prst="rect">
            <a:avLst/>
          </a:prstGeom>
        </p:spPr>
      </p:pic>
      <p:pic>
        <p:nvPicPr>
          <p:cNvPr id="13" name="图片 12" descr="商店的玻璃橱窗&#10;&#10;中度可信度描述已自动生成"/>
          <p:cNvPicPr>
            <a:picLocks noChangeAspect="1"/>
          </p:cNvPicPr>
          <p:nvPr/>
        </p:nvPicPr>
        <p:blipFill rotWithShape="1">
          <a:blip r:embed="rId6" cstate="print">
            <a:extLst>
              <a:ext uri="{28A0092B-C50C-407E-A947-70E740481C1C}">
                <a14:useLocalDpi xmlns:a14="http://schemas.microsoft.com/office/drawing/2010/main" val="0"/>
              </a:ext>
            </a:extLst>
          </a:blip>
          <a:srcRect t="5561" b="5550"/>
          <a:stretch>
            <a:fillRect/>
          </a:stretch>
        </p:blipFill>
        <p:spPr>
          <a:xfrm>
            <a:off x="3034270" y="6858000"/>
            <a:ext cx="3240000" cy="2160000"/>
          </a:xfrm>
          <a:prstGeom prst="rect">
            <a:avLst/>
          </a:prstGeom>
        </p:spPr>
      </p:pic>
      <p:pic>
        <p:nvPicPr>
          <p:cNvPr id="15" name="图片 14" descr="图片包含 室内, 桌子, 病房, 行李&#10;&#10;描述已自动生成"/>
          <p:cNvPicPr>
            <a:picLocks noChangeAspect="1"/>
          </p:cNvPicPr>
          <p:nvPr/>
        </p:nvPicPr>
        <p:blipFill rotWithShape="1">
          <a:blip r:embed="rId7" cstate="print">
            <a:extLst>
              <a:ext uri="{28A0092B-C50C-407E-A947-70E740481C1C}">
                <a14:useLocalDpi xmlns:a14="http://schemas.microsoft.com/office/drawing/2010/main" val="0"/>
              </a:ext>
            </a:extLst>
          </a:blip>
          <a:srcRect t="5561" b="5550"/>
          <a:stretch>
            <a:fillRect/>
          </a:stretch>
        </p:blipFill>
        <p:spPr>
          <a:xfrm>
            <a:off x="6491882" y="-2324883"/>
            <a:ext cx="3240000" cy="2160000"/>
          </a:xfrm>
          <a:prstGeom prst="rect">
            <a:avLst/>
          </a:prstGeom>
        </p:spPr>
      </p:pic>
      <p:pic>
        <p:nvPicPr>
          <p:cNvPr id="21" name="图片 20" descr="一群人在房间里&#10;&#10;低可信度描述已自动生成"/>
          <p:cNvPicPr>
            <a:picLocks noChangeAspect="1"/>
          </p:cNvPicPr>
          <p:nvPr/>
        </p:nvPicPr>
        <p:blipFill rotWithShape="1">
          <a:blip r:embed="rId8" cstate="print">
            <a:extLst>
              <a:ext uri="{28A0092B-C50C-407E-A947-70E740481C1C}">
                <a14:useLocalDpi xmlns:a14="http://schemas.microsoft.com/office/drawing/2010/main" val="0"/>
              </a:ext>
            </a:extLst>
          </a:blip>
          <a:srcRect/>
          <a:stretch>
            <a:fillRect/>
          </a:stretch>
        </p:blipFill>
        <p:spPr>
          <a:xfrm>
            <a:off x="-234947" y="7163823"/>
            <a:ext cx="4320000" cy="2880000"/>
          </a:xfrm>
          <a:prstGeom prst="rect">
            <a:avLst/>
          </a:prstGeom>
        </p:spPr>
      </p:pic>
      <p:pic>
        <p:nvPicPr>
          <p:cNvPr id="25" name="图片 24" descr="图片包含 室内, 绿色, 房间, 桌子&#10;&#10;描述已自动生成"/>
          <p:cNvPicPr>
            <a:picLocks noChangeAspect="1"/>
          </p:cNvPicPr>
          <p:nvPr/>
        </p:nvPicPr>
        <p:blipFill rotWithShape="1">
          <a:blip r:embed="rId9" cstate="print">
            <a:extLst>
              <a:ext uri="{28A0092B-C50C-407E-A947-70E740481C1C}">
                <a14:useLocalDpi xmlns:a14="http://schemas.microsoft.com/office/drawing/2010/main" val="0"/>
              </a:ext>
            </a:extLst>
          </a:blip>
          <a:srcRect t="5561" b="5550"/>
          <a:stretch>
            <a:fillRect/>
          </a:stretch>
        </p:blipFill>
        <p:spPr>
          <a:xfrm>
            <a:off x="12238844" y="1477947"/>
            <a:ext cx="3240000" cy="2160000"/>
          </a:xfrm>
          <a:prstGeom prst="rect">
            <a:avLst/>
          </a:prstGeom>
        </p:spPr>
      </p:pic>
      <p:pic>
        <p:nvPicPr>
          <p:cNvPr id="27" name="图片 26" descr="一群小孩在草地上&#10;&#10;描述已自动生成"/>
          <p:cNvPicPr>
            <a:picLocks noChangeAspect="1"/>
          </p:cNvPicPr>
          <p:nvPr/>
        </p:nvPicPr>
        <p:blipFill rotWithShape="1">
          <a:blip r:embed="rId10" cstate="print">
            <a:extLst>
              <a:ext uri="{28A0092B-C50C-407E-A947-70E740481C1C}">
                <a14:useLocalDpi xmlns:a14="http://schemas.microsoft.com/office/drawing/2010/main" val="0"/>
              </a:ext>
            </a:extLst>
          </a:blip>
          <a:srcRect t="5561" b="5550"/>
          <a:stretch>
            <a:fillRect/>
          </a:stretch>
        </p:blipFill>
        <p:spPr>
          <a:xfrm>
            <a:off x="12863023" y="3637947"/>
            <a:ext cx="4320000" cy="2880000"/>
          </a:xfrm>
          <a:prstGeom prst="rect">
            <a:avLst/>
          </a:prstGeom>
        </p:spPr>
      </p:pic>
      <p:pic>
        <p:nvPicPr>
          <p:cNvPr id="29" name="图片 28" descr="图片包含 室内, 人, 病房, 房间&#10;&#10;描述已自动生成"/>
          <p:cNvPicPr>
            <a:picLocks noChangeAspect="1"/>
          </p:cNvPicPr>
          <p:nvPr/>
        </p:nvPicPr>
        <p:blipFill rotWithShape="1">
          <a:blip r:embed="rId11" cstate="print">
            <a:extLst>
              <a:ext uri="{28A0092B-C50C-407E-A947-70E740481C1C}">
                <a14:useLocalDpi xmlns:a14="http://schemas.microsoft.com/office/drawing/2010/main" val="0"/>
              </a:ext>
            </a:extLst>
          </a:blip>
          <a:srcRect/>
          <a:stretch>
            <a:fillRect/>
          </a:stretch>
        </p:blipFill>
        <p:spPr>
          <a:xfrm>
            <a:off x="-4014947" y="-5571961"/>
            <a:ext cx="4320000" cy="2880000"/>
          </a:xfrm>
          <a:prstGeom prst="rect">
            <a:avLst/>
          </a:prstGeom>
        </p:spPr>
      </p:pic>
      <p:pic>
        <p:nvPicPr>
          <p:cNvPr id="31" name="图片 30" descr="图片包含 人, 室内, 桌子, 男人&#10;&#10;描述已自动生成"/>
          <p:cNvPicPr>
            <a:picLocks noChangeAspect="1"/>
          </p:cNvPicPr>
          <p:nvPr/>
        </p:nvPicPr>
        <p:blipFill rotWithShape="1">
          <a:blip r:embed="rId12" cstate="print">
            <a:extLst>
              <a:ext uri="{28A0092B-C50C-407E-A947-70E740481C1C}">
                <a14:useLocalDpi xmlns:a14="http://schemas.microsoft.com/office/drawing/2010/main" val="0"/>
              </a:ext>
            </a:extLst>
          </a:blip>
          <a:srcRect/>
          <a:stretch>
            <a:fillRect/>
          </a:stretch>
        </p:blipFill>
        <p:spPr>
          <a:xfrm>
            <a:off x="-234947" y="-4247839"/>
            <a:ext cx="4320000" cy="2880000"/>
          </a:xfrm>
          <a:prstGeom prst="rect">
            <a:avLst/>
          </a:prstGeom>
        </p:spPr>
      </p:pic>
      <p:pic>
        <p:nvPicPr>
          <p:cNvPr id="35" name="图片 34" descr="人们在看台上的人在厨房里工作&#10;&#10;低可信度描述已自动生成"/>
          <p:cNvPicPr>
            <a:picLocks noChangeAspect="1"/>
          </p:cNvPicPr>
          <p:nvPr/>
        </p:nvPicPr>
        <p:blipFill rotWithShape="1">
          <a:blip r:embed="rId13" cstate="print">
            <a:extLst>
              <a:ext uri="{28A0092B-C50C-407E-A947-70E740481C1C}">
                <a14:useLocalDpi xmlns:a14="http://schemas.microsoft.com/office/drawing/2010/main" val="0"/>
              </a:ext>
            </a:extLst>
          </a:blip>
          <a:srcRect/>
          <a:stretch>
            <a:fillRect/>
          </a:stretch>
        </p:blipFill>
        <p:spPr>
          <a:xfrm>
            <a:off x="12569852" y="-3113662"/>
            <a:ext cx="4320000" cy="2880000"/>
          </a:xfrm>
          <a:prstGeom prst="rect">
            <a:avLst/>
          </a:prstGeom>
        </p:spPr>
      </p:pic>
      <p:pic>
        <p:nvPicPr>
          <p:cNvPr id="37" name="图片 36" descr="图片包含 人, 室内, 男人, 女人&#10;&#10;描述已自动生成"/>
          <p:cNvPicPr>
            <a:picLocks noChangeAspect="1"/>
          </p:cNvPicPr>
          <p:nvPr/>
        </p:nvPicPr>
        <p:blipFill rotWithShape="1">
          <a:blip r:embed="rId14" cstate="print">
            <a:extLst>
              <a:ext uri="{28A0092B-C50C-407E-A947-70E740481C1C}">
                <a14:useLocalDpi xmlns:a14="http://schemas.microsoft.com/office/drawing/2010/main" val="0"/>
              </a:ext>
            </a:extLst>
          </a:blip>
          <a:srcRect/>
          <a:stretch>
            <a:fillRect/>
          </a:stretch>
        </p:blipFill>
        <p:spPr>
          <a:xfrm>
            <a:off x="13318844" y="180078"/>
            <a:ext cx="4320000" cy="2880000"/>
          </a:xfrm>
          <a:prstGeom prst="rect">
            <a:avLst/>
          </a:prstGeom>
        </p:spPr>
      </p:pic>
      <p:pic>
        <p:nvPicPr>
          <p:cNvPr id="39" name="图片 38" descr="图片包含 建筑, 路, 院子, 地毯&#10;&#10;描述已自动生成"/>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617033" y="-4553662"/>
            <a:ext cx="4320000" cy="2880000"/>
          </a:xfrm>
          <a:prstGeom prst="rect">
            <a:avLst/>
          </a:prstGeom>
        </p:spPr>
      </p:pic>
      <p:pic>
        <p:nvPicPr>
          <p:cNvPr id="41" name="图片 40" descr="图片包含 桌子, 室内, 建筑, 亮&#10;&#10;描述已自动生成"/>
          <p:cNvPicPr>
            <a:picLocks noChangeAspect="1"/>
          </p:cNvPicPr>
          <p:nvPr/>
        </p:nvPicPr>
        <p:blipFill rotWithShape="1">
          <a:blip r:embed="rId16" cstate="print">
            <a:extLst>
              <a:ext uri="{28A0092B-C50C-407E-A947-70E740481C1C}">
                <a14:useLocalDpi xmlns:a14="http://schemas.microsoft.com/office/drawing/2010/main" val="0"/>
              </a:ext>
            </a:extLst>
          </a:blip>
          <a:srcRect/>
          <a:stretch>
            <a:fillRect/>
          </a:stretch>
        </p:blipFill>
        <p:spPr>
          <a:xfrm>
            <a:off x="-4546117" y="-2539050"/>
            <a:ext cx="4320000" cy="2880000"/>
          </a:xfrm>
          <a:prstGeom prst="rect">
            <a:avLst/>
          </a:prstGeom>
        </p:spPr>
      </p:pic>
      <p:pic>
        <p:nvPicPr>
          <p:cNvPr id="4" name="图片 3" descr="一群人在房间里的电视&#10;&#10;中度可信度描述已自动生成"/>
          <p:cNvPicPr>
            <a:picLocks noChangeAspect="1"/>
          </p:cNvPicPr>
          <p:nvPr/>
        </p:nvPicPr>
        <p:blipFill rotWithShape="1">
          <a:blip r:embed="rId17" cstate="print">
            <a:extLst>
              <a:ext uri="{28A0092B-C50C-407E-A947-70E740481C1C}">
                <a14:useLocalDpi xmlns:a14="http://schemas.microsoft.com/office/drawing/2010/main" val="0"/>
              </a:ext>
            </a:extLst>
          </a:blip>
          <a:srcRect t="5561" b="5550"/>
          <a:stretch>
            <a:fillRect/>
          </a:stretch>
        </p:blipFill>
        <p:spPr>
          <a:xfrm>
            <a:off x="-3273225" y="730734"/>
            <a:ext cx="3240000" cy="2160000"/>
          </a:xfrm>
          <a:prstGeom prst="rect">
            <a:avLst/>
          </a:prstGeom>
        </p:spPr>
      </p:pic>
      <p:pic>
        <p:nvPicPr>
          <p:cNvPr id="8" name="图片 7" descr="图片包含 人, 室内, 病房, 男人&#10;&#10;描述已自动生成"/>
          <p:cNvPicPr>
            <a:picLocks noChangeAspect="1"/>
          </p:cNvPicPr>
          <p:nvPr/>
        </p:nvPicPr>
        <p:blipFill rotWithShape="1">
          <a:blip r:embed="rId18" cstate="print">
            <a:extLst>
              <a:ext uri="{28A0092B-C50C-407E-A947-70E740481C1C}">
                <a14:useLocalDpi xmlns:a14="http://schemas.microsoft.com/office/drawing/2010/main" val="0"/>
              </a:ext>
            </a:extLst>
          </a:blip>
          <a:srcRect t="5561" b="5550"/>
          <a:stretch>
            <a:fillRect/>
          </a:stretch>
        </p:blipFill>
        <p:spPr>
          <a:xfrm>
            <a:off x="7693766" y="6858000"/>
            <a:ext cx="3240000" cy="2160000"/>
          </a:xfrm>
          <a:prstGeom prst="rect">
            <a:avLst/>
          </a:prstGeom>
        </p:spPr>
      </p:pic>
      <p:sp>
        <p:nvSpPr>
          <p:cNvPr id="2" name="矩形 1"/>
          <p:cNvSpPr/>
          <p:nvPr/>
        </p:nvSpPr>
        <p:spPr>
          <a:xfrm>
            <a:off x="1460759" y="2967335"/>
            <a:ext cx="9270487" cy="923330"/>
          </a:xfrm>
          <a:prstGeom prst="rect">
            <a:avLst/>
          </a:prstGeom>
          <a:noFill/>
        </p:spPr>
        <p:txBody>
          <a:bodyPr wrap="none" lIns="91440" tIns="45720" rIns="91440" bIns="45720">
            <a:spAutoFit/>
          </a:bodyPr>
          <a:lstStyle/>
          <a:p>
            <a:pPr algn="ctr"/>
            <a:r>
              <a:rPr lang="zh-CN" altLang="en-US" sz="5400" b="1" spc="50" dirty="0">
                <a:ln w="9525" cmpd="sng">
                  <a:noFill/>
                  <a:prstDash val="solid"/>
                </a:ln>
                <a:effectLst>
                  <a:glow rad="38100">
                    <a:schemeClr val="accent1">
                      <a:alpha val="40000"/>
                    </a:schemeClr>
                  </a:glow>
                </a:effectLst>
                <a:latin typeface="华光行楷_CNKI" panose="02000500000000000000" pitchFamily="2" charset="-122"/>
                <a:ea typeface="华光行楷_CNKI" panose="02000500000000000000" pitchFamily="2" charset="-122"/>
              </a:rPr>
              <a:t>新乡医学院三全学院护理学院</a:t>
            </a:r>
            <a:endParaRPr lang="zh-CN" altLang="en-US" sz="5400" b="1" cap="none" spc="50" dirty="0">
              <a:ln w="9525" cmpd="sng">
                <a:noFill/>
                <a:prstDash val="solid"/>
              </a:ln>
              <a:effectLst>
                <a:glow rad="38100">
                  <a:schemeClr val="accent1">
                    <a:alpha val="40000"/>
                  </a:schemeClr>
                </a:glow>
              </a:effectLst>
              <a:latin typeface="华光行楷_CNKI" panose="02000500000000000000" pitchFamily="2" charset="-122"/>
              <a:ea typeface="华光行楷_CNKI" panose="020005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544" fill="hold" nodeType="withEffect">
                                  <p:stCondLst>
                                    <p:cond delay="200"/>
                                  </p:stCondLst>
                                  <p:childTnLst>
                                    <p:anim calcmode="lin" valueType="num">
                                      <p:cBhvr>
                                        <p:cTn id="6" dur="3000"/>
                                        <p:tgtEl>
                                          <p:spTgt spid="15"/>
                                        </p:tgtEl>
                                        <p:attrNameLst>
                                          <p:attrName>ppt_w</p:attrName>
                                        </p:attrNameLst>
                                      </p:cBhvr>
                                      <p:tavLst>
                                        <p:tav tm="0">
                                          <p:val>
                                            <p:strVal val="ppt_w"/>
                                          </p:val>
                                        </p:tav>
                                        <p:tav tm="100000">
                                          <p:val>
                                            <p:fltVal val="0"/>
                                          </p:val>
                                        </p:tav>
                                      </p:tavLst>
                                    </p:anim>
                                    <p:anim calcmode="lin" valueType="num">
                                      <p:cBhvr>
                                        <p:cTn id="7" dur="3000"/>
                                        <p:tgtEl>
                                          <p:spTgt spid="15"/>
                                        </p:tgtEl>
                                        <p:attrNameLst>
                                          <p:attrName>ppt_h</p:attrName>
                                        </p:attrNameLst>
                                      </p:cBhvr>
                                      <p:tavLst>
                                        <p:tav tm="0">
                                          <p:val>
                                            <p:strVal val="ppt_h"/>
                                          </p:val>
                                        </p:tav>
                                        <p:tav tm="100000">
                                          <p:val>
                                            <p:fltVal val="0"/>
                                          </p:val>
                                        </p:tav>
                                      </p:tavLst>
                                    </p:anim>
                                    <p:animEffect transition="out" filter="fade">
                                      <p:cBhvr>
                                        <p:cTn id="8" dur="3000"/>
                                        <p:tgtEl>
                                          <p:spTgt spid="15"/>
                                        </p:tgtEl>
                                      </p:cBhvr>
                                    </p:animEffect>
                                    <p:anim calcmode="lin" valueType="num">
                                      <p:cBhvr>
                                        <p:cTn id="9" dur="3000"/>
                                        <p:tgtEl>
                                          <p:spTgt spid="15"/>
                                        </p:tgtEl>
                                        <p:attrNameLst>
                                          <p:attrName>ppt_x</p:attrName>
                                        </p:attrNameLst>
                                      </p:cBhvr>
                                      <p:tavLst>
                                        <p:tav tm="0">
                                          <p:val>
                                            <p:strVal val="ppt_x"/>
                                          </p:val>
                                        </p:tav>
                                        <p:tav tm="100000">
                                          <p:val>
                                            <p:fltVal val="0.5"/>
                                          </p:val>
                                        </p:tav>
                                      </p:tavLst>
                                    </p:anim>
                                    <p:anim calcmode="lin" valueType="num">
                                      <p:cBhvr>
                                        <p:cTn id="10" dur="3000"/>
                                        <p:tgtEl>
                                          <p:spTgt spid="15"/>
                                        </p:tgtEl>
                                        <p:attrNameLst>
                                          <p:attrName>ppt_y</p:attrName>
                                        </p:attrNameLst>
                                      </p:cBhvr>
                                      <p:tavLst>
                                        <p:tav tm="0">
                                          <p:val>
                                            <p:strVal val="ppt_y"/>
                                          </p:val>
                                        </p:tav>
                                        <p:tav tm="100000">
                                          <p:val>
                                            <p:fltVal val="0.5"/>
                                          </p:val>
                                        </p:tav>
                                      </p:tavLst>
                                    </p:anim>
                                    <p:set>
                                      <p:cBhvr>
                                        <p:cTn id="11" dur="1" fill="hold">
                                          <p:stCondLst>
                                            <p:cond delay="2999"/>
                                          </p:stCondLst>
                                        </p:cTn>
                                        <p:tgtEl>
                                          <p:spTgt spid="15"/>
                                        </p:tgtEl>
                                        <p:attrNameLst>
                                          <p:attrName>style.visibility</p:attrName>
                                        </p:attrNameLst>
                                      </p:cBhvr>
                                      <p:to>
                                        <p:strVal val="hidden"/>
                                      </p:to>
                                    </p:set>
                                  </p:childTnLst>
                                </p:cTn>
                              </p:par>
                              <p:par>
                                <p:cTn id="12" presetID="53" presetClass="exit" presetSubtype="544" fill="hold" nodeType="withEffect">
                                  <p:stCondLst>
                                    <p:cond delay="900"/>
                                  </p:stCondLst>
                                  <p:childTnLst>
                                    <p:anim calcmode="lin" valueType="num">
                                      <p:cBhvr>
                                        <p:cTn id="13" dur="3000"/>
                                        <p:tgtEl>
                                          <p:spTgt spid="4"/>
                                        </p:tgtEl>
                                        <p:attrNameLst>
                                          <p:attrName>ppt_w</p:attrName>
                                        </p:attrNameLst>
                                      </p:cBhvr>
                                      <p:tavLst>
                                        <p:tav tm="0">
                                          <p:val>
                                            <p:strVal val="ppt_w"/>
                                          </p:val>
                                        </p:tav>
                                        <p:tav tm="100000">
                                          <p:val>
                                            <p:fltVal val="0"/>
                                          </p:val>
                                        </p:tav>
                                      </p:tavLst>
                                    </p:anim>
                                    <p:anim calcmode="lin" valueType="num">
                                      <p:cBhvr>
                                        <p:cTn id="14" dur="3000"/>
                                        <p:tgtEl>
                                          <p:spTgt spid="4"/>
                                        </p:tgtEl>
                                        <p:attrNameLst>
                                          <p:attrName>ppt_h</p:attrName>
                                        </p:attrNameLst>
                                      </p:cBhvr>
                                      <p:tavLst>
                                        <p:tav tm="0">
                                          <p:val>
                                            <p:strVal val="ppt_h"/>
                                          </p:val>
                                        </p:tav>
                                        <p:tav tm="100000">
                                          <p:val>
                                            <p:fltVal val="0"/>
                                          </p:val>
                                        </p:tav>
                                      </p:tavLst>
                                    </p:anim>
                                    <p:animEffect transition="out" filter="fade">
                                      <p:cBhvr>
                                        <p:cTn id="15" dur="3000"/>
                                        <p:tgtEl>
                                          <p:spTgt spid="4"/>
                                        </p:tgtEl>
                                      </p:cBhvr>
                                    </p:animEffect>
                                    <p:anim calcmode="lin" valueType="num">
                                      <p:cBhvr>
                                        <p:cTn id="16" dur="3000"/>
                                        <p:tgtEl>
                                          <p:spTgt spid="4"/>
                                        </p:tgtEl>
                                        <p:attrNameLst>
                                          <p:attrName>ppt_x</p:attrName>
                                        </p:attrNameLst>
                                      </p:cBhvr>
                                      <p:tavLst>
                                        <p:tav tm="0">
                                          <p:val>
                                            <p:strVal val="ppt_x"/>
                                          </p:val>
                                        </p:tav>
                                        <p:tav tm="100000">
                                          <p:val>
                                            <p:fltVal val="0.5"/>
                                          </p:val>
                                        </p:tav>
                                      </p:tavLst>
                                    </p:anim>
                                    <p:anim calcmode="lin" valueType="num">
                                      <p:cBhvr>
                                        <p:cTn id="17" dur="3000"/>
                                        <p:tgtEl>
                                          <p:spTgt spid="4"/>
                                        </p:tgtEl>
                                        <p:attrNameLst>
                                          <p:attrName>ppt_y</p:attrName>
                                        </p:attrNameLst>
                                      </p:cBhvr>
                                      <p:tavLst>
                                        <p:tav tm="0">
                                          <p:val>
                                            <p:strVal val="ppt_y"/>
                                          </p:val>
                                        </p:tav>
                                        <p:tav tm="100000">
                                          <p:val>
                                            <p:fltVal val="0.5"/>
                                          </p:val>
                                        </p:tav>
                                      </p:tavLst>
                                    </p:anim>
                                    <p:set>
                                      <p:cBhvr>
                                        <p:cTn id="18" dur="1" fill="hold">
                                          <p:stCondLst>
                                            <p:cond delay="2999"/>
                                          </p:stCondLst>
                                        </p:cTn>
                                        <p:tgtEl>
                                          <p:spTgt spid="4"/>
                                        </p:tgtEl>
                                        <p:attrNameLst>
                                          <p:attrName>style.visibility</p:attrName>
                                        </p:attrNameLst>
                                      </p:cBhvr>
                                      <p:to>
                                        <p:strVal val="hidden"/>
                                      </p:to>
                                    </p:set>
                                  </p:childTnLst>
                                </p:cTn>
                              </p:par>
                              <p:par>
                                <p:cTn id="19" presetID="53" presetClass="exit" presetSubtype="544" fill="hold" nodeType="withEffect">
                                  <p:stCondLst>
                                    <p:cond delay="1600"/>
                                  </p:stCondLst>
                                  <p:childTnLst>
                                    <p:anim calcmode="lin" valueType="num">
                                      <p:cBhvr>
                                        <p:cTn id="20" dur="3000"/>
                                        <p:tgtEl>
                                          <p:spTgt spid="3"/>
                                        </p:tgtEl>
                                        <p:attrNameLst>
                                          <p:attrName>ppt_w</p:attrName>
                                        </p:attrNameLst>
                                      </p:cBhvr>
                                      <p:tavLst>
                                        <p:tav tm="0">
                                          <p:val>
                                            <p:strVal val="ppt_w"/>
                                          </p:val>
                                        </p:tav>
                                        <p:tav tm="100000">
                                          <p:val>
                                            <p:fltVal val="0"/>
                                          </p:val>
                                        </p:tav>
                                      </p:tavLst>
                                    </p:anim>
                                    <p:anim calcmode="lin" valueType="num">
                                      <p:cBhvr>
                                        <p:cTn id="21" dur="3000"/>
                                        <p:tgtEl>
                                          <p:spTgt spid="3"/>
                                        </p:tgtEl>
                                        <p:attrNameLst>
                                          <p:attrName>ppt_h</p:attrName>
                                        </p:attrNameLst>
                                      </p:cBhvr>
                                      <p:tavLst>
                                        <p:tav tm="0">
                                          <p:val>
                                            <p:strVal val="ppt_h"/>
                                          </p:val>
                                        </p:tav>
                                        <p:tav tm="100000">
                                          <p:val>
                                            <p:fltVal val="0"/>
                                          </p:val>
                                        </p:tav>
                                      </p:tavLst>
                                    </p:anim>
                                    <p:animEffect transition="out" filter="fade">
                                      <p:cBhvr>
                                        <p:cTn id="22" dur="3000"/>
                                        <p:tgtEl>
                                          <p:spTgt spid="3"/>
                                        </p:tgtEl>
                                      </p:cBhvr>
                                    </p:animEffect>
                                    <p:anim calcmode="lin" valueType="num">
                                      <p:cBhvr>
                                        <p:cTn id="23" dur="3000"/>
                                        <p:tgtEl>
                                          <p:spTgt spid="3"/>
                                        </p:tgtEl>
                                        <p:attrNameLst>
                                          <p:attrName>ppt_x</p:attrName>
                                        </p:attrNameLst>
                                      </p:cBhvr>
                                      <p:tavLst>
                                        <p:tav tm="0">
                                          <p:val>
                                            <p:strVal val="ppt_x"/>
                                          </p:val>
                                        </p:tav>
                                        <p:tav tm="100000">
                                          <p:val>
                                            <p:fltVal val="0.5"/>
                                          </p:val>
                                        </p:tav>
                                      </p:tavLst>
                                    </p:anim>
                                    <p:anim calcmode="lin" valueType="num">
                                      <p:cBhvr>
                                        <p:cTn id="24" dur="3000"/>
                                        <p:tgtEl>
                                          <p:spTgt spid="3"/>
                                        </p:tgtEl>
                                        <p:attrNameLst>
                                          <p:attrName>ppt_y</p:attrName>
                                        </p:attrNameLst>
                                      </p:cBhvr>
                                      <p:tavLst>
                                        <p:tav tm="0">
                                          <p:val>
                                            <p:strVal val="ppt_y"/>
                                          </p:val>
                                        </p:tav>
                                        <p:tav tm="100000">
                                          <p:val>
                                            <p:fltVal val="0.5"/>
                                          </p:val>
                                        </p:tav>
                                      </p:tavLst>
                                    </p:anim>
                                    <p:set>
                                      <p:cBhvr>
                                        <p:cTn id="25" dur="1" fill="hold">
                                          <p:stCondLst>
                                            <p:cond delay="2999"/>
                                          </p:stCondLst>
                                        </p:cTn>
                                        <p:tgtEl>
                                          <p:spTgt spid="3"/>
                                        </p:tgtEl>
                                        <p:attrNameLst>
                                          <p:attrName>style.visibility</p:attrName>
                                        </p:attrNameLst>
                                      </p:cBhvr>
                                      <p:to>
                                        <p:strVal val="hidden"/>
                                      </p:to>
                                    </p:set>
                                  </p:childTnLst>
                                </p:cTn>
                              </p:par>
                              <p:par>
                                <p:cTn id="26" presetID="53" presetClass="exit" presetSubtype="544" fill="hold" nodeType="withEffect">
                                  <p:stCondLst>
                                    <p:cond delay="2200"/>
                                  </p:stCondLst>
                                  <p:childTnLst>
                                    <p:anim calcmode="lin" valueType="num">
                                      <p:cBhvr>
                                        <p:cTn id="27" dur="3000"/>
                                        <p:tgtEl>
                                          <p:spTgt spid="5"/>
                                        </p:tgtEl>
                                        <p:attrNameLst>
                                          <p:attrName>ppt_w</p:attrName>
                                        </p:attrNameLst>
                                      </p:cBhvr>
                                      <p:tavLst>
                                        <p:tav tm="0">
                                          <p:val>
                                            <p:strVal val="ppt_w"/>
                                          </p:val>
                                        </p:tav>
                                        <p:tav tm="100000">
                                          <p:val>
                                            <p:fltVal val="0"/>
                                          </p:val>
                                        </p:tav>
                                      </p:tavLst>
                                    </p:anim>
                                    <p:anim calcmode="lin" valueType="num">
                                      <p:cBhvr>
                                        <p:cTn id="28" dur="3000"/>
                                        <p:tgtEl>
                                          <p:spTgt spid="5"/>
                                        </p:tgtEl>
                                        <p:attrNameLst>
                                          <p:attrName>ppt_h</p:attrName>
                                        </p:attrNameLst>
                                      </p:cBhvr>
                                      <p:tavLst>
                                        <p:tav tm="0">
                                          <p:val>
                                            <p:strVal val="ppt_h"/>
                                          </p:val>
                                        </p:tav>
                                        <p:tav tm="100000">
                                          <p:val>
                                            <p:fltVal val="0"/>
                                          </p:val>
                                        </p:tav>
                                      </p:tavLst>
                                    </p:anim>
                                    <p:animEffect transition="out" filter="fade">
                                      <p:cBhvr>
                                        <p:cTn id="29" dur="3000"/>
                                        <p:tgtEl>
                                          <p:spTgt spid="5"/>
                                        </p:tgtEl>
                                      </p:cBhvr>
                                    </p:animEffect>
                                    <p:anim calcmode="lin" valueType="num">
                                      <p:cBhvr>
                                        <p:cTn id="30" dur="3000"/>
                                        <p:tgtEl>
                                          <p:spTgt spid="5"/>
                                        </p:tgtEl>
                                        <p:attrNameLst>
                                          <p:attrName>ppt_x</p:attrName>
                                        </p:attrNameLst>
                                      </p:cBhvr>
                                      <p:tavLst>
                                        <p:tav tm="0">
                                          <p:val>
                                            <p:strVal val="ppt_x"/>
                                          </p:val>
                                        </p:tav>
                                        <p:tav tm="100000">
                                          <p:val>
                                            <p:fltVal val="0.5"/>
                                          </p:val>
                                        </p:tav>
                                      </p:tavLst>
                                    </p:anim>
                                    <p:anim calcmode="lin" valueType="num">
                                      <p:cBhvr>
                                        <p:cTn id="31" dur="3000"/>
                                        <p:tgtEl>
                                          <p:spTgt spid="5"/>
                                        </p:tgtEl>
                                        <p:attrNameLst>
                                          <p:attrName>ppt_y</p:attrName>
                                        </p:attrNameLst>
                                      </p:cBhvr>
                                      <p:tavLst>
                                        <p:tav tm="0">
                                          <p:val>
                                            <p:strVal val="ppt_y"/>
                                          </p:val>
                                        </p:tav>
                                        <p:tav tm="100000">
                                          <p:val>
                                            <p:fltVal val="0.5"/>
                                          </p:val>
                                        </p:tav>
                                      </p:tavLst>
                                    </p:anim>
                                    <p:set>
                                      <p:cBhvr>
                                        <p:cTn id="32" dur="1" fill="hold">
                                          <p:stCondLst>
                                            <p:cond delay="2999"/>
                                          </p:stCondLst>
                                        </p:cTn>
                                        <p:tgtEl>
                                          <p:spTgt spid="5"/>
                                        </p:tgtEl>
                                        <p:attrNameLst>
                                          <p:attrName>style.visibility</p:attrName>
                                        </p:attrNameLst>
                                      </p:cBhvr>
                                      <p:to>
                                        <p:strVal val="hidden"/>
                                      </p:to>
                                    </p:set>
                                  </p:childTnLst>
                                </p:cTn>
                              </p:par>
                              <p:par>
                                <p:cTn id="33" presetID="53" presetClass="exit" presetSubtype="544" fill="hold" nodeType="withEffect">
                                  <p:stCondLst>
                                    <p:cond delay="2600"/>
                                  </p:stCondLst>
                                  <p:childTnLst>
                                    <p:anim calcmode="lin" valueType="num">
                                      <p:cBhvr>
                                        <p:cTn id="34" dur="3000"/>
                                        <p:tgtEl>
                                          <p:spTgt spid="11"/>
                                        </p:tgtEl>
                                        <p:attrNameLst>
                                          <p:attrName>ppt_w</p:attrName>
                                        </p:attrNameLst>
                                      </p:cBhvr>
                                      <p:tavLst>
                                        <p:tav tm="0">
                                          <p:val>
                                            <p:strVal val="ppt_w"/>
                                          </p:val>
                                        </p:tav>
                                        <p:tav tm="100000">
                                          <p:val>
                                            <p:fltVal val="0"/>
                                          </p:val>
                                        </p:tav>
                                      </p:tavLst>
                                    </p:anim>
                                    <p:anim calcmode="lin" valueType="num">
                                      <p:cBhvr>
                                        <p:cTn id="35" dur="3000"/>
                                        <p:tgtEl>
                                          <p:spTgt spid="11"/>
                                        </p:tgtEl>
                                        <p:attrNameLst>
                                          <p:attrName>ppt_h</p:attrName>
                                        </p:attrNameLst>
                                      </p:cBhvr>
                                      <p:tavLst>
                                        <p:tav tm="0">
                                          <p:val>
                                            <p:strVal val="ppt_h"/>
                                          </p:val>
                                        </p:tav>
                                        <p:tav tm="100000">
                                          <p:val>
                                            <p:fltVal val="0"/>
                                          </p:val>
                                        </p:tav>
                                      </p:tavLst>
                                    </p:anim>
                                    <p:animEffect transition="out" filter="fade">
                                      <p:cBhvr>
                                        <p:cTn id="36" dur="3000"/>
                                        <p:tgtEl>
                                          <p:spTgt spid="11"/>
                                        </p:tgtEl>
                                      </p:cBhvr>
                                    </p:animEffect>
                                    <p:anim calcmode="lin" valueType="num">
                                      <p:cBhvr>
                                        <p:cTn id="37" dur="3000"/>
                                        <p:tgtEl>
                                          <p:spTgt spid="11"/>
                                        </p:tgtEl>
                                        <p:attrNameLst>
                                          <p:attrName>ppt_x</p:attrName>
                                        </p:attrNameLst>
                                      </p:cBhvr>
                                      <p:tavLst>
                                        <p:tav tm="0">
                                          <p:val>
                                            <p:strVal val="ppt_x"/>
                                          </p:val>
                                        </p:tav>
                                        <p:tav tm="100000">
                                          <p:val>
                                            <p:fltVal val="0.5"/>
                                          </p:val>
                                        </p:tav>
                                      </p:tavLst>
                                    </p:anim>
                                    <p:anim calcmode="lin" valueType="num">
                                      <p:cBhvr>
                                        <p:cTn id="38" dur="3000"/>
                                        <p:tgtEl>
                                          <p:spTgt spid="11"/>
                                        </p:tgtEl>
                                        <p:attrNameLst>
                                          <p:attrName>ppt_y</p:attrName>
                                        </p:attrNameLst>
                                      </p:cBhvr>
                                      <p:tavLst>
                                        <p:tav tm="0">
                                          <p:val>
                                            <p:strVal val="ppt_y"/>
                                          </p:val>
                                        </p:tav>
                                        <p:tav tm="100000">
                                          <p:val>
                                            <p:fltVal val="0.5"/>
                                          </p:val>
                                        </p:tav>
                                      </p:tavLst>
                                    </p:anim>
                                    <p:set>
                                      <p:cBhvr>
                                        <p:cTn id="39" dur="1" fill="hold">
                                          <p:stCondLst>
                                            <p:cond delay="2999"/>
                                          </p:stCondLst>
                                        </p:cTn>
                                        <p:tgtEl>
                                          <p:spTgt spid="11"/>
                                        </p:tgtEl>
                                        <p:attrNameLst>
                                          <p:attrName>style.visibility</p:attrName>
                                        </p:attrNameLst>
                                      </p:cBhvr>
                                      <p:to>
                                        <p:strVal val="hidden"/>
                                      </p:to>
                                    </p:set>
                                  </p:childTnLst>
                                </p:cTn>
                              </p:par>
                              <p:par>
                                <p:cTn id="40" presetID="53" presetClass="exit" presetSubtype="544" fill="hold" nodeType="withEffect">
                                  <p:stCondLst>
                                    <p:cond delay="2000"/>
                                  </p:stCondLst>
                                  <p:childTnLst>
                                    <p:anim calcmode="lin" valueType="num">
                                      <p:cBhvr>
                                        <p:cTn id="41" dur="3000"/>
                                        <p:tgtEl>
                                          <p:spTgt spid="25"/>
                                        </p:tgtEl>
                                        <p:attrNameLst>
                                          <p:attrName>ppt_w</p:attrName>
                                        </p:attrNameLst>
                                      </p:cBhvr>
                                      <p:tavLst>
                                        <p:tav tm="0">
                                          <p:val>
                                            <p:strVal val="ppt_w"/>
                                          </p:val>
                                        </p:tav>
                                        <p:tav tm="100000">
                                          <p:val>
                                            <p:fltVal val="0"/>
                                          </p:val>
                                        </p:tav>
                                      </p:tavLst>
                                    </p:anim>
                                    <p:anim calcmode="lin" valueType="num">
                                      <p:cBhvr>
                                        <p:cTn id="42" dur="3000"/>
                                        <p:tgtEl>
                                          <p:spTgt spid="25"/>
                                        </p:tgtEl>
                                        <p:attrNameLst>
                                          <p:attrName>ppt_h</p:attrName>
                                        </p:attrNameLst>
                                      </p:cBhvr>
                                      <p:tavLst>
                                        <p:tav tm="0">
                                          <p:val>
                                            <p:strVal val="ppt_h"/>
                                          </p:val>
                                        </p:tav>
                                        <p:tav tm="100000">
                                          <p:val>
                                            <p:fltVal val="0"/>
                                          </p:val>
                                        </p:tav>
                                      </p:tavLst>
                                    </p:anim>
                                    <p:animEffect transition="out" filter="fade">
                                      <p:cBhvr>
                                        <p:cTn id="43" dur="3000"/>
                                        <p:tgtEl>
                                          <p:spTgt spid="25"/>
                                        </p:tgtEl>
                                      </p:cBhvr>
                                    </p:animEffect>
                                    <p:anim calcmode="lin" valueType="num">
                                      <p:cBhvr>
                                        <p:cTn id="44" dur="3000"/>
                                        <p:tgtEl>
                                          <p:spTgt spid="25"/>
                                        </p:tgtEl>
                                        <p:attrNameLst>
                                          <p:attrName>ppt_x</p:attrName>
                                        </p:attrNameLst>
                                      </p:cBhvr>
                                      <p:tavLst>
                                        <p:tav tm="0">
                                          <p:val>
                                            <p:strVal val="ppt_x"/>
                                          </p:val>
                                        </p:tav>
                                        <p:tav tm="100000">
                                          <p:val>
                                            <p:fltVal val="0.5"/>
                                          </p:val>
                                        </p:tav>
                                      </p:tavLst>
                                    </p:anim>
                                    <p:anim calcmode="lin" valueType="num">
                                      <p:cBhvr>
                                        <p:cTn id="45" dur="3000"/>
                                        <p:tgtEl>
                                          <p:spTgt spid="25"/>
                                        </p:tgtEl>
                                        <p:attrNameLst>
                                          <p:attrName>ppt_y</p:attrName>
                                        </p:attrNameLst>
                                      </p:cBhvr>
                                      <p:tavLst>
                                        <p:tav tm="0">
                                          <p:val>
                                            <p:strVal val="ppt_y"/>
                                          </p:val>
                                        </p:tav>
                                        <p:tav tm="100000">
                                          <p:val>
                                            <p:fltVal val="0.5"/>
                                          </p:val>
                                        </p:tav>
                                      </p:tavLst>
                                    </p:anim>
                                    <p:set>
                                      <p:cBhvr>
                                        <p:cTn id="46" dur="1" fill="hold">
                                          <p:stCondLst>
                                            <p:cond delay="2999"/>
                                          </p:stCondLst>
                                        </p:cTn>
                                        <p:tgtEl>
                                          <p:spTgt spid="25"/>
                                        </p:tgtEl>
                                        <p:attrNameLst>
                                          <p:attrName>style.visibility</p:attrName>
                                        </p:attrNameLst>
                                      </p:cBhvr>
                                      <p:to>
                                        <p:strVal val="hidden"/>
                                      </p:to>
                                    </p:set>
                                  </p:childTnLst>
                                </p:cTn>
                              </p:par>
                              <p:par>
                                <p:cTn id="47" presetID="53" presetClass="exit" presetSubtype="544" fill="hold" nodeType="withEffect">
                                  <p:stCondLst>
                                    <p:cond delay="1700"/>
                                  </p:stCondLst>
                                  <p:childTnLst>
                                    <p:anim calcmode="lin" valueType="num">
                                      <p:cBhvr>
                                        <p:cTn id="48" dur="3000"/>
                                        <p:tgtEl>
                                          <p:spTgt spid="8"/>
                                        </p:tgtEl>
                                        <p:attrNameLst>
                                          <p:attrName>ppt_w</p:attrName>
                                        </p:attrNameLst>
                                      </p:cBhvr>
                                      <p:tavLst>
                                        <p:tav tm="0">
                                          <p:val>
                                            <p:strVal val="ppt_w"/>
                                          </p:val>
                                        </p:tav>
                                        <p:tav tm="100000">
                                          <p:val>
                                            <p:fltVal val="0"/>
                                          </p:val>
                                        </p:tav>
                                      </p:tavLst>
                                    </p:anim>
                                    <p:anim calcmode="lin" valueType="num">
                                      <p:cBhvr>
                                        <p:cTn id="49" dur="3000"/>
                                        <p:tgtEl>
                                          <p:spTgt spid="8"/>
                                        </p:tgtEl>
                                        <p:attrNameLst>
                                          <p:attrName>ppt_h</p:attrName>
                                        </p:attrNameLst>
                                      </p:cBhvr>
                                      <p:tavLst>
                                        <p:tav tm="0">
                                          <p:val>
                                            <p:strVal val="ppt_h"/>
                                          </p:val>
                                        </p:tav>
                                        <p:tav tm="100000">
                                          <p:val>
                                            <p:fltVal val="0"/>
                                          </p:val>
                                        </p:tav>
                                      </p:tavLst>
                                    </p:anim>
                                    <p:animEffect transition="out" filter="fade">
                                      <p:cBhvr>
                                        <p:cTn id="50" dur="3000"/>
                                        <p:tgtEl>
                                          <p:spTgt spid="8"/>
                                        </p:tgtEl>
                                      </p:cBhvr>
                                    </p:animEffect>
                                    <p:anim calcmode="lin" valueType="num">
                                      <p:cBhvr>
                                        <p:cTn id="51" dur="3000"/>
                                        <p:tgtEl>
                                          <p:spTgt spid="8"/>
                                        </p:tgtEl>
                                        <p:attrNameLst>
                                          <p:attrName>ppt_x</p:attrName>
                                        </p:attrNameLst>
                                      </p:cBhvr>
                                      <p:tavLst>
                                        <p:tav tm="0">
                                          <p:val>
                                            <p:strVal val="ppt_x"/>
                                          </p:val>
                                        </p:tav>
                                        <p:tav tm="100000">
                                          <p:val>
                                            <p:fltVal val="0.5"/>
                                          </p:val>
                                        </p:tav>
                                      </p:tavLst>
                                    </p:anim>
                                    <p:anim calcmode="lin" valueType="num">
                                      <p:cBhvr>
                                        <p:cTn id="52" dur="3000"/>
                                        <p:tgtEl>
                                          <p:spTgt spid="8"/>
                                        </p:tgtEl>
                                        <p:attrNameLst>
                                          <p:attrName>ppt_y</p:attrName>
                                        </p:attrNameLst>
                                      </p:cBhvr>
                                      <p:tavLst>
                                        <p:tav tm="0">
                                          <p:val>
                                            <p:strVal val="ppt_y"/>
                                          </p:val>
                                        </p:tav>
                                        <p:tav tm="100000">
                                          <p:val>
                                            <p:fltVal val="0.5"/>
                                          </p:val>
                                        </p:tav>
                                      </p:tavLst>
                                    </p:anim>
                                    <p:set>
                                      <p:cBhvr>
                                        <p:cTn id="53" dur="1" fill="hold">
                                          <p:stCondLst>
                                            <p:cond delay="2999"/>
                                          </p:stCondLst>
                                        </p:cTn>
                                        <p:tgtEl>
                                          <p:spTgt spid="8"/>
                                        </p:tgtEl>
                                        <p:attrNameLst>
                                          <p:attrName>style.visibility</p:attrName>
                                        </p:attrNameLst>
                                      </p:cBhvr>
                                      <p:to>
                                        <p:strVal val="hidden"/>
                                      </p:to>
                                    </p:set>
                                  </p:childTnLst>
                                </p:cTn>
                              </p:par>
                              <p:par>
                                <p:cTn id="54" presetID="53" presetClass="exit" presetSubtype="544" fill="hold" nodeType="withEffect">
                                  <p:stCondLst>
                                    <p:cond delay="1300"/>
                                  </p:stCondLst>
                                  <p:childTnLst>
                                    <p:anim calcmode="lin" valueType="num">
                                      <p:cBhvr>
                                        <p:cTn id="55" dur="3000"/>
                                        <p:tgtEl>
                                          <p:spTgt spid="7"/>
                                        </p:tgtEl>
                                        <p:attrNameLst>
                                          <p:attrName>ppt_w</p:attrName>
                                        </p:attrNameLst>
                                      </p:cBhvr>
                                      <p:tavLst>
                                        <p:tav tm="0">
                                          <p:val>
                                            <p:strVal val="ppt_w"/>
                                          </p:val>
                                        </p:tav>
                                        <p:tav tm="100000">
                                          <p:val>
                                            <p:fltVal val="0"/>
                                          </p:val>
                                        </p:tav>
                                      </p:tavLst>
                                    </p:anim>
                                    <p:anim calcmode="lin" valueType="num">
                                      <p:cBhvr>
                                        <p:cTn id="56" dur="3000"/>
                                        <p:tgtEl>
                                          <p:spTgt spid="7"/>
                                        </p:tgtEl>
                                        <p:attrNameLst>
                                          <p:attrName>ppt_h</p:attrName>
                                        </p:attrNameLst>
                                      </p:cBhvr>
                                      <p:tavLst>
                                        <p:tav tm="0">
                                          <p:val>
                                            <p:strVal val="ppt_h"/>
                                          </p:val>
                                        </p:tav>
                                        <p:tav tm="100000">
                                          <p:val>
                                            <p:fltVal val="0"/>
                                          </p:val>
                                        </p:tav>
                                      </p:tavLst>
                                    </p:anim>
                                    <p:animEffect transition="out" filter="fade">
                                      <p:cBhvr>
                                        <p:cTn id="57" dur="3000"/>
                                        <p:tgtEl>
                                          <p:spTgt spid="7"/>
                                        </p:tgtEl>
                                      </p:cBhvr>
                                    </p:animEffect>
                                    <p:anim calcmode="lin" valueType="num">
                                      <p:cBhvr>
                                        <p:cTn id="58" dur="3000"/>
                                        <p:tgtEl>
                                          <p:spTgt spid="7"/>
                                        </p:tgtEl>
                                        <p:attrNameLst>
                                          <p:attrName>ppt_x</p:attrName>
                                        </p:attrNameLst>
                                      </p:cBhvr>
                                      <p:tavLst>
                                        <p:tav tm="0">
                                          <p:val>
                                            <p:strVal val="ppt_x"/>
                                          </p:val>
                                        </p:tav>
                                        <p:tav tm="100000">
                                          <p:val>
                                            <p:fltVal val="0.5"/>
                                          </p:val>
                                        </p:tav>
                                      </p:tavLst>
                                    </p:anim>
                                    <p:anim calcmode="lin" valueType="num">
                                      <p:cBhvr>
                                        <p:cTn id="59" dur="3000"/>
                                        <p:tgtEl>
                                          <p:spTgt spid="7"/>
                                        </p:tgtEl>
                                        <p:attrNameLst>
                                          <p:attrName>ppt_y</p:attrName>
                                        </p:attrNameLst>
                                      </p:cBhvr>
                                      <p:tavLst>
                                        <p:tav tm="0">
                                          <p:val>
                                            <p:strVal val="ppt_y"/>
                                          </p:val>
                                        </p:tav>
                                        <p:tav tm="100000">
                                          <p:val>
                                            <p:fltVal val="0.5"/>
                                          </p:val>
                                        </p:tav>
                                      </p:tavLst>
                                    </p:anim>
                                    <p:set>
                                      <p:cBhvr>
                                        <p:cTn id="60" dur="1" fill="hold">
                                          <p:stCondLst>
                                            <p:cond delay="2999"/>
                                          </p:stCondLst>
                                        </p:cTn>
                                        <p:tgtEl>
                                          <p:spTgt spid="7"/>
                                        </p:tgtEl>
                                        <p:attrNameLst>
                                          <p:attrName>style.visibility</p:attrName>
                                        </p:attrNameLst>
                                      </p:cBhvr>
                                      <p:to>
                                        <p:strVal val="hidden"/>
                                      </p:to>
                                    </p:set>
                                  </p:childTnLst>
                                </p:cTn>
                              </p:par>
                              <p:par>
                                <p:cTn id="61" presetID="53" presetClass="exit" presetSubtype="544" fill="hold" nodeType="withEffect">
                                  <p:stCondLst>
                                    <p:cond delay="700"/>
                                  </p:stCondLst>
                                  <p:childTnLst>
                                    <p:anim calcmode="lin" valueType="num">
                                      <p:cBhvr>
                                        <p:cTn id="62" dur="3000"/>
                                        <p:tgtEl>
                                          <p:spTgt spid="13"/>
                                        </p:tgtEl>
                                        <p:attrNameLst>
                                          <p:attrName>ppt_w</p:attrName>
                                        </p:attrNameLst>
                                      </p:cBhvr>
                                      <p:tavLst>
                                        <p:tav tm="0">
                                          <p:val>
                                            <p:strVal val="ppt_w"/>
                                          </p:val>
                                        </p:tav>
                                        <p:tav tm="100000">
                                          <p:val>
                                            <p:fltVal val="0"/>
                                          </p:val>
                                        </p:tav>
                                      </p:tavLst>
                                    </p:anim>
                                    <p:anim calcmode="lin" valueType="num">
                                      <p:cBhvr>
                                        <p:cTn id="63" dur="3000"/>
                                        <p:tgtEl>
                                          <p:spTgt spid="13"/>
                                        </p:tgtEl>
                                        <p:attrNameLst>
                                          <p:attrName>ppt_h</p:attrName>
                                        </p:attrNameLst>
                                      </p:cBhvr>
                                      <p:tavLst>
                                        <p:tav tm="0">
                                          <p:val>
                                            <p:strVal val="ppt_h"/>
                                          </p:val>
                                        </p:tav>
                                        <p:tav tm="100000">
                                          <p:val>
                                            <p:fltVal val="0"/>
                                          </p:val>
                                        </p:tav>
                                      </p:tavLst>
                                    </p:anim>
                                    <p:animEffect transition="out" filter="fade">
                                      <p:cBhvr>
                                        <p:cTn id="64" dur="3000"/>
                                        <p:tgtEl>
                                          <p:spTgt spid="13"/>
                                        </p:tgtEl>
                                      </p:cBhvr>
                                    </p:animEffect>
                                    <p:anim calcmode="lin" valueType="num">
                                      <p:cBhvr>
                                        <p:cTn id="65" dur="3000"/>
                                        <p:tgtEl>
                                          <p:spTgt spid="13"/>
                                        </p:tgtEl>
                                        <p:attrNameLst>
                                          <p:attrName>ppt_x</p:attrName>
                                        </p:attrNameLst>
                                      </p:cBhvr>
                                      <p:tavLst>
                                        <p:tav tm="0">
                                          <p:val>
                                            <p:strVal val="ppt_x"/>
                                          </p:val>
                                        </p:tav>
                                        <p:tav tm="100000">
                                          <p:val>
                                            <p:fltVal val="0.5"/>
                                          </p:val>
                                        </p:tav>
                                      </p:tavLst>
                                    </p:anim>
                                    <p:anim calcmode="lin" valueType="num">
                                      <p:cBhvr>
                                        <p:cTn id="66" dur="3000"/>
                                        <p:tgtEl>
                                          <p:spTgt spid="13"/>
                                        </p:tgtEl>
                                        <p:attrNameLst>
                                          <p:attrName>ppt_y</p:attrName>
                                        </p:attrNameLst>
                                      </p:cBhvr>
                                      <p:tavLst>
                                        <p:tav tm="0">
                                          <p:val>
                                            <p:strVal val="ppt_y"/>
                                          </p:val>
                                        </p:tav>
                                        <p:tav tm="100000">
                                          <p:val>
                                            <p:fltVal val="0.5"/>
                                          </p:val>
                                        </p:tav>
                                      </p:tavLst>
                                    </p:anim>
                                    <p:set>
                                      <p:cBhvr>
                                        <p:cTn id="67" dur="1" fill="hold">
                                          <p:stCondLst>
                                            <p:cond delay="2999"/>
                                          </p:stCondLst>
                                        </p:cTn>
                                        <p:tgtEl>
                                          <p:spTgt spid="13"/>
                                        </p:tgtEl>
                                        <p:attrNameLst>
                                          <p:attrName>style.visibility</p:attrName>
                                        </p:attrNameLst>
                                      </p:cBhvr>
                                      <p:to>
                                        <p:strVal val="hidden"/>
                                      </p:to>
                                    </p:set>
                                  </p:childTnLst>
                                </p:cTn>
                              </p:par>
                              <p:par>
                                <p:cTn id="68" presetID="53" presetClass="exit" presetSubtype="544" fill="hold" nodeType="withEffect">
                                  <p:stCondLst>
                                    <p:cond delay="700"/>
                                  </p:stCondLst>
                                  <p:childTnLst>
                                    <p:anim calcmode="lin" valueType="num">
                                      <p:cBhvr>
                                        <p:cTn id="69" dur="3100"/>
                                        <p:tgtEl>
                                          <p:spTgt spid="29"/>
                                        </p:tgtEl>
                                        <p:attrNameLst>
                                          <p:attrName>ppt_w</p:attrName>
                                        </p:attrNameLst>
                                      </p:cBhvr>
                                      <p:tavLst>
                                        <p:tav tm="0">
                                          <p:val>
                                            <p:strVal val="ppt_w"/>
                                          </p:val>
                                        </p:tav>
                                        <p:tav tm="100000">
                                          <p:val>
                                            <p:fltVal val="0"/>
                                          </p:val>
                                        </p:tav>
                                      </p:tavLst>
                                    </p:anim>
                                    <p:anim calcmode="lin" valueType="num">
                                      <p:cBhvr>
                                        <p:cTn id="70" dur="3100"/>
                                        <p:tgtEl>
                                          <p:spTgt spid="29"/>
                                        </p:tgtEl>
                                        <p:attrNameLst>
                                          <p:attrName>ppt_h</p:attrName>
                                        </p:attrNameLst>
                                      </p:cBhvr>
                                      <p:tavLst>
                                        <p:tav tm="0">
                                          <p:val>
                                            <p:strVal val="ppt_h"/>
                                          </p:val>
                                        </p:tav>
                                        <p:tav tm="100000">
                                          <p:val>
                                            <p:fltVal val="0"/>
                                          </p:val>
                                        </p:tav>
                                      </p:tavLst>
                                    </p:anim>
                                    <p:animEffect transition="out" filter="fade">
                                      <p:cBhvr>
                                        <p:cTn id="71" dur="3100"/>
                                        <p:tgtEl>
                                          <p:spTgt spid="29"/>
                                        </p:tgtEl>
                                      </p:cBhvr>
                                    </p:animEffect>
                                    <p:anim calcmode="lin" valueType="num">
                                      <p:cBhvr>
                                        <p:cTn id="72" dur="3100"/>
                                        <p:tgtEl>
                                          <p:spTgt spid="29"/>
                                        </p:tgtEl>
                                        <p:attrNameLst>
                                          <p:attrName>ppt_x</p:attrName>
                                        </p:attrNameLst>
                                      </p:cBhvr>
                                      <p:tavLst>
                                        <p:tav tm="0">
                                          <p:val>
                                            <p:strVal val="ppt_x"/>
                                          </p:val>
                                        </p:tav>
                                        <p:tav tm="100000">
                                          <p:val>
                                            <p:fltVal val="0.5"/>
                                          </p:val>
                                        </p:tav>
                                      </p:tavLst>
                                    </p:anim>
                                    <p:anim calcmode="lin" valueType="num">
                                      <p:cBhvr>
                                        <p:cTn id="73" dur="3100"/>
                                        <p:tgtEl>
                                          <p:spTgt spid="29"/>
                                        </p:tgtEl>
                                        <p:attrNameLst>
                                          <p:attrName>ppt_y</p:attrName>
                                        </p:attrNameLst>
                                      </p:cBhvr>
                                      <p:tavLst>
                                        <p:tav tm="0">
                                          <p:val>
                                            <p:strVal val="ppt_y"/>
                                          </p:val>
                                        </p:tav>
                                        <p:tav tm="100000">
                                          <p:val>
                                            <p:fltVal val="0.5"/>
                                          </p:val>
                                        </p:tav>
                                      </p:tavLst>
                                    </p:anim>
                                    <p:set>
                                      <p:cBhvr>
                                        <p:cTn id="74" dur="1" fill="hold">
                                          <p:stCondLst>
                                            <p:cond delay="3099"/>
                                          </p:stCondLst>
                                        </p:cTn>
                                        <p:tgtEl>
                                          <p:spTgt spid="29"/>
                                        </p:tgtEl>
                                        <p:attrNameLst>
                                          <p:attrName>style.visibility</p:attrName>
                                        </p:attrNameLst>
                                      </p:cBhvr>
                                      <p:to>
                                        <p:strVal val="hidden"/>
                                      </p:to>
                                    </p:set>
                                  </p:childTnLst>
                                </p:cTn>
                              </p:par>
                              <p:par>
                                <p:cTn id="75" presetID="53" presetClass="exit" presetSubtype="544" fill="hold" nodeType="withEffect">
                                  <p:stCondLst>
                                    <p:cond delay="700"/>
                                  </p:stCondLst>
                                  <p:childTnLst>
                                    <p:anim calcmode="lin" valueType="num">
                                      <p:cBhvr>
                                        <p:cTn id="76" dur="2900"/>
                                        <p:tgtEl>
                                          <p:spTgt spid="27"/>
                                        </p:tgtEl>
                                        <p:attrNameLst>
                                          <p:attrName>ppt_w</p:attrName>
                                        </p:attrNameLst>
                                      </p:cBhvr>
                                      <p:tavLst>
                                        <p:tav tm="0">
                                          <p:val>
                                            <p:strVal val="ppt_w"/>
                                          </p:val>
                                        </p:tav>
                                        <p:tav tm="100000">
                                          <p:val>
                                            <p:fltVal val="0"/>
                                          </p:val>
                                        </p:tav>
                                      </p:tavLst>
                                    </p:anim>
                                    <p:anim calcmode="lin" valueType="num">
                                      <p:cBhvr>
                                        <p:cTn id="77" dur="2900"/>
                                        <p:tgtEl>
                                          <p:spTgt spid="27"/>
                                        </p:tgtEl>
                                        <p:attrNameLst>
                                          <p:attrName>ppt_h</p:attrName>
                                        </p:attrNameLst>
                                      </p:cBhvr>
                                      <p:tavLst>
                                        <p:tav tm="0">
                                          <p:val>
                                            <p:strVal val="ppt_h"/>
                                          </p:val>
                                        </p:tav>
                                        <p:tav tm="100000">
                                          <p:val>
                                            <p:fltVal val="0"/>
                                          </p:val>
                                        </p:tav>
                                      </p:tavLst>
                                    </p:anim>
                                    <p:animEffect transition="out" filter="fade">
                                      <p:cBhvr>
                                        <p:cTn id="78" dur="2900"/>
                                        <p:tgtEl>
                                          <p:spTgt spid="27"/>
                                        </p:tgtEl>
                                      </p:cBhvr>
                                    </p:animEffect>
                                    <p:anim calcmode="lin" valueType="num">
                                      <p:cBhvr>
                                        <p:cTn id="79" dur="2900"/>
                                        <p:tgtEl>
                                          <p:spTgt spid="27"/>
                                        </p:tgtEl>
                                        <p:attrNameLst>
                                          <p:attrName>ppt_x</p:attrName>
                                        </p:attrNameLst>
                                      </p:cBhvr>
                                      <p:tavLst>
                                        <p:tav tm="0">
                                          <p:val>
                                            <p:strVal val="ppt_x"/>
                                          </p:val>
                                        </p:tav>
                                        <p:tav tm="100000">
                                          <p:val>
                                            <p:fltVal val="0.5"/>
                                          </p:val>
                                        </p:tav>
                                      </p:tavLst>
                                    </p:anim>
                                    <p:anim calcmode="lin" valueType="num">
                                      <p:cBhvr>
                                        <p:cTn id="80" dur="2900"/>
                                        <p:tgtEl>
                                          <p:spTgt spid="27"/>
                                        </p:tgtEl>
                                        <p:attrNameLst>
                                          <p:attrName>ppt_y</p:attrName>
                                        </p:attrNameLst>
                                      </p:cBhvr>
                                      <p:tavLst>
                                        <p:tav tm="0">
                                          <p:val>
                                            <p:strVal val="ppt_y"/>
                                          </p:val>
                                        </p:tav>
                                        <p:tav tm="100000">
                                          <p:val>
                                            <p:fltVal val="0.5"/>
                                          </p:val>
                                        </p:tav>
                                      </p:tavLst>
                                    </p:anim>
                                    <p:set>
                                      <p:cBhvr>
                                        <p:cTn id="81" dur="1" fill="hold">
                                          <p:stCondLst>
                                            <p:cond delay="2899"/>
                                          </p:stCondLst>
                                        </p:cTn>
                                        <p:tgtEl>
                                          <p:spTgt spid="27"/>
                                        </p:tgtEl>
                                        <p:attrNameLst>
                                          <p:attrName>style.visibility</p:attrName>
                                        </p:attrNameLst>
                                      </p:cBhvr>
                                      <p:to>
                                        <p:strVal val="hidden"/>
                                      </p:to>
                                    </p:set>
                                  </p:childTnLst>
                                </p:cTn>
                              </p:par>
                              <p:par>
                                <p:cTn id="82" presetID="53" presetClass="exit" presetSubtype="544" fill="hold" nodeType="withEffect">
                                  <p:stCondLst>
                                    <p:cond delay="700"/>
                                  </p:stCondLst>
                                  <p:childTnLst>
                                    <p:anim calcmode="lin" valueType="num">
                                      <p:cBhvr>
                                        <p:cTn id="83" dur="3500"/>
                                        <p:tgtEl>
                                          <p:spTgt spid="37"/>
                                        </p:tgtEl>
                                        <p:attrNameLst>
                                          <p:attrName>ppt_w</p:attrName>
                                        </p:attrNameLst>
                                      </p:cBhvr>
                                      <p:tavLst>
                                        <p:tav tm="0">
                                          <p:val>
                                            <p:strVal val="ppt_w"/>
                                          </p:val>
                                        </p:tav>
                                        <p:tav tm="100000">
                                          <p:val>
                                            <p:fltVal val="0"/>
                                          </p:val>
                                        </p:tav>
                                      </p:tavLst>
                                    </p:anim>
                                    <p:anim calcmode="lin" valueType="num">
                                      <p:cBhvr>
                                        <p:cTn id="84" dur="3500"/>
                                        <p:tgtEl>
                                          <p:spTgt spid="37"/>
                                        </p:tgtEl>
                                        <p:attrNameLst>
                                          <p:attrName>ppt_h</p:attrName>
                                        </p:attrNameLst>
                                      </p:cBhvr>
                                      <p:tavLst>
                                        <p:tav tm="0">
                                          <p:val>
                                            <p:strVal val="ppt_h"/>
                                          </p:val>
                                        </p:tav>
                                        <p:tav tm="100000">
                                          <p:val>
                                            <p:fltVal val="0"/>
                                          </p:val>
                                        </p:tav>
                                      </p:tavLst>
                                    </p:anim>
                                    <p:animEffect transition="out" filter="fade">
                                      <p:cBhvr>
                                        <p:cTn id="85" dur="3500"/>
                                        <p:tgtEl>
                                          <p:spTgt spid="37"/>
                                        </p:tgtEl>
                                      </p:cBhvr>
                                    </p:animEffect>
                                    <p:anim calcmode="lin" valueType="num">
                                      <p:cBhvr>
                                        <p:cTn id="86" dur="3500"/>
                                        <p:tgtEl>
                                          <p:spTgt spid="37"/>
                                        </p:tgtEl>
                                        <p:attrNameLst>
                                          <p:attrName>ppt_x</p:attrName>
                                        </p:attrNameLst>
                                      </p:cBhvr>
                                      <p:tavLst>
                                        <p:tav tm="0">
                                          <p:val>
                                            <p:strVal val="ppt_x"/>
                                          </p:val>
                                        </p:tav>
                                        <p:tav tm="100000">
                                          <p:val>
                                            <p:fltVal val="0.5"/>
                                          </p:val>
                                        </p:tav>
                                      </p:tavLst>
                                    </p:anim>
                                    <p:anim calcmode="lin" valueType="num">
                                      <p:cBhvr>
                                        <p:cTn id="87" dur="3500"/>
                                        <p:tgtEl>
                                          <p:spTgt spid="37"/>
                                        </p:tgtEl>
                                        <p:attrNameLst>
                                          <p:attrName>ppt_y</p:attrName>
                                        </p:attrNameLst>
                                      </p:cBhvr>
                                      <p:tavLst>
                                        <p:tav tm="0">
                                          <p:val>
                                            <p:strVal val="ppt_y"/>
                                          </p:val>
                                        </p:tav>
                                        <p:tav tm="100000">
                                          <p:val>
                                            <p:fltVal val="0.5"/>
                                          </p:val>
                                        </p:tav>
                                      </p:tavLst>
                                    </p:anim>
                                    <p:set>
                                      <p:cBhvr>
                                        <p:cTn id="88" dur="1" fill="hold">
                                          <p:stCondLst>
                                            <p:cond delay="3499"/>
                                          </p:stCondLst>
                                        </p:cTn>
                                        <p:tgtEl>
                                          <p:spTgt spid="37"/>
                                        </p:tgtEl>
                                        <p:attrNameLst>
                                          <p:attrName>style.visibility</p:attrName>
                                        </p:attrNameLst>
                                      </p:cBhvr>
                                      <p:to>
                                        <p:strVal val="hidden"/>
                                      </p:to>
                                    </p:set>
                                  </p:childTnLst>
                                </p:cTn>
                              </p:par>
                              <p:par>
                                <p:cTn id="89" presetID="53" presetClass="exit" presetSubtype="544" fill="hold" nodeType="withEffect">
                                  <p:stCondLst>
                                    <p:cond delay="700"/>
                                  </p:stCondLst>
                                  <p:childTnLst>
                                    <p:anim calcmode="lin" valueType="num">
                                      <p:cBhvr>
                                        <p:cTn id="90" dur="2900"/>
                                        <p:tgtEl>
                                          <p:spTgt spid="35"/>
                                        </p:tgtEl>
                                        <p:attrNameLst>
                                          <p:attrName>ppt_w</p:attrName>
                                        </p:attrNameLst>
                                      </p:cBhvr>
                                      <p:tavLst>
                                        <p:tav tm="0">
                                          <p:val>
                                            <p:strVal val="ppt_w"/>
                                          </p:val>
                                        </p:tav>
                                        <p:tav tm="100000">
                                          <p:val>
                                            <p:fltVal val="0"/>
                                          </p:val>
                                        </p:tav>
                                      </p:tavLst>
                                    </p:anim>
                                    <p:anim calcmode="lin" valueType="num">
                                      <p:cBhvr>
                                        <p:cTn id="91" dur="2900"/>
                                        <p:tgtEl>
                                          <p:spTgt spid="35"/>
                                        </p:tgtEl>
                                        <p:attrNameLst>
                                          <p:attrName>ppt_h</p:attrName>
                                        </p:attrNameLst>
                                      </p:cBhvr>
                                      <p:tavLst>
                                        <p:tav tm="0">
                                          <p:val>
                                            <p:strVal val="ppt_h"/>
                                          </p:val>
                                        </p:tav>
                                        <p:tav tm="100000">
                                          <p:val>
                                            <p:fltVal val="0"/>
                                          </p:val>
                                        </p:tav>
                                      </p:tavLst>
                                    </p:anim>
                                    <p:animEffect transition="out" filter="fade">
                                      <p:cBhvr>
                                        <p:cTn id="92" dur="2900"/>
                                        <p:tgtEl>
                                          <p:spTgt spid="35"/>
                                        </p:tgtEl>
                                      </p:cBhvr>
                                    </p:animEffect>
                                    <p:anim calcmode="lin" valueType="num">
                                      <p:cBhvr>
                                        <p:cTn id="93" dur="2900"/>
                                        <p:tgtEl>
                                          <p:spTgt spid="35"/>
                                        </p:tgtEl>
                                        <p:attrNameLst>
                                          <p:attrName>ppt_x</p:attrName>
                                        </p:attrNameLst>
                                      </p:cBhvr>
                                      <p:tavLst>
                                        <p:tav tm="0">
                                          <p:val>
                                            <p:strVal val="ppt_x"/>
                                          </p:val>
                                        </p:tav>
                                        <p:tav tm="100000">
                                          <p:val>
                                            <p:fltVal val="0.5"/>
                                          </p:val>
                                        </p:tav>
                                      </p:tavLst>
                                    </p:anim>
                                    <p:anim calcmode="lin" valueType="num">
                                      <p:cBhvr>
                                        <p:cTn id="94" dur="2900"/>
                                        <p:tgtEl>
                                          <p:spTgt spid="35"/>
                                        </p:tgtEl>
                                        <p:attrNameLst>
                                          <p:attrName>ppt_y</p:attrName>
                                        </p:attrNameLst>
                                      </p:cBhvr>
                                      <p:tavLst>
                                        <p:tav tm="0">
                                          <p:val>
                                            <p:strVal val="ppt_y"/>
                                          </p:val>
                                        </p:tav>
                                        <p:tav tm="100000">
                                          <p:val>
                                            <p:fltVal val="0.5"/>
                                          </p:val>
                                        </p:tav>
                                      </p:tavLst>
                                    </p:anim>
                                    <p:set>
                                      <p:cBhvr>
                                        <p:cTn id="95" dur="1" fill="hold">
                                          <p:stCondLst>
                                            <p:cond delay="2899"/>
                                          </p:stCondLst>
                                        </p:cTn>
                                        <p:tgtEl>
                                          <p:spTgt spid="35"/>
                                        </p:tgtEl>
                                        <p:attrNameLst>
                                          <p:attrName>style.visibility</p:attrName>
                                        </p:attrNameLst>
                                      </p:cBhvr>
                                      <p:to>
                                        <p:strVal val="hidden"/>
                                      </p:to>
                                    </p:set>
                                  </p:childTnLst>
                                </p:cTn>
                              </p:par>
                              <p:par>
                                <p:cTn id="96" presetID="53" presetClass="exit" presetSubtype="544" fill="hold" nodeType="withEffect">
                                  <p:stCondLst>
                                    <p:cond delay="700"/>
                                  </p:stCondLst>
                                  <p:childTnLst>
                                    <p:anim calcmode="lin" valueType="num">
                                      <p:cBhvr>
                                        <p:cTn id="97" dur="3100"/>
                                        <p:tgtEl>
                                          <p:spTgt spid="9"/>
                                        </p:tgtEl>
                                        <p:attrNameLst>
                                          <p:attrName>ppt_w</p:attrName>
                                        </p:attrNameLst>
                                      </p:cBhvr>
                                      <p:tavLst>
                                        <p:tav tm="0">
                                          <p:val>
                                            <p:strVal val="ppt_w"/>
                                          </p:val>
                                        </p:tav>
                                        <p:tav tm="100000">
                                          <p:val>
                                            <p:fltVal val="0"/>
                                          </p:val>
                                        </p:tav>
                                      </p:tavLst>
                                    </p:anim>
                                    <p:anim calcmode="lin" valueType="num">
                                      <p:cBhvr>
                                        <p:cTn id="98" dur="3100"/>
                                        <p:tgtEl>
                                          <p:spTgt spid="9"/>
                                        </p:tgtEl>
                                        <p:attrNameLst>
                                          <p:attrName>ppt_h</p:attrName>
                                        </p:attrNameLst>
                                      </p:cBhvr>
                                      <p:tavLst>
                                        <p:tav tm="0">
                                          <p:val>
                                            <p:strVal val="ppt_h"/>
                                          </p:val>
                                        </p:tav>
                                        <p:tav tm="100000">
                                          <p:val>
                                            <p:fltVal val="0"/>
                                          </p:val>
                                        </p:tav>
                                      </p:tavLst>
                                    </p:anim>
                                    <p:animEffect transition="out" filter="fade">
                                      <p:cBhvr>
                                        <p:cTn id="99" dur="3100"/>
                                        <p:tgtEl>
                                          <p:spTgt spid="9"/>
                                        </p:tgtEl>
                                      </p:cBhvr>
                                    </p:animEffect>
                                    <p:anim calcmode="lin" valueType="num">
                                      <p:cBhvr>
                                        <p:cTn id="100" dur="3100"/>
                                        <p:tgtEl>
                                          <p:spTgt spid="9"/>
                                        </p:tgtEl>
                                        <p:attrNameLst>
                                          <p:attrName>ppt_x</p:attrName>
                                        </p:attrNameLst>
                                      </p:cBhvr>
                                      <p:tavLst>
                                        <p:tav tm="0">
                                          <p:val>
                                            <p:strVal val="ppt_x"/>
                                          </p:val>
                                        </p:tav>
                                        <p:tav tm="100000">
                                          <p:val>
                                            <p:fltVal val="0.5"/>
                                          </p:val>
                                        </p:tav>
                                      </p:tavLst>
                                    </p:anim>
                                    <p:anim calcmode="lin" valueType="num">
                                      <p:cBhvr>
                                        <p:cTn id="101" dur="3100"/>
                                        <p:tgtEl>
                                          <p:spTgt spid="9"/>
                                        </p:tgtEl>
                                        <p:attrNameLst>
                                          <p:attrName>ppt_y</p:attrName>
                                        </p:attrNameLst>
                                      </p:cBhvr>
                                      <p:tavLst>
                                        <p:tav tm="0">
                                          <p:val>
                                            <p:strVal val="ppt_y"/>
                                          </p:val>
                                        </p:tav>
                                        <p:tav tm="100000">
                                          <p:val>
                                            <p:fltVal val="0.5"/>
                                          </p:val>
                                        </p:tav>
                                      </p:tavLst>
                                    </p:anim>
                                    <p:set>
                                      <p:cBhvr>
                                        <p:cTn id="102" dur="1" fill="hold">
                                          <p:stCondLst>
                                            <p:cond delay="3099"/>
                                          </p:stCondLst>
                                        </p:cTn>
                                        <p:tgtEl>
                                          <p:spTgt spid="9"/>
                                        </p:tgtEl>
                                        <p:attrNameLst>
                                          <p:attrName>style.visibility</p:attrName>
                                        </p:attrNameLst>
                                      </p:cBhvr>
                                      <p:to>
                                        <p:strVal val="hidden"/>
                                      </p:to>
                                    </p:set>
                                  </p:childTnLst>
                                </p:cTn>
                              </p:par>
                              <p:par>
                                <p:cTn id="103" presetID="53" presetClass="exit" presetSubtype="544" fill="hold" nodeType="withEffect">
                                  <p:stCondLst>
                                    <p:cond delay="700"/>
                                  </p:stCondLst>
                                  <p:childTnLst>
                                    <p:anim calcmode="lin" valueType="num">
                                      <p:cBhvr>
                                        <p:cTn id="104" dur="3400"/>
                                        <p:tgtEl>
                                          <p:spTgt spid="41"/>
                                        </p:tgtEl>
                                        <p:attrNameLst>
                                          <p:attrName>ppt_w</p:attrName>
                                        </p:attrNameLst>
                                      </p:cBhvr>
                                      <p:tavLst>
                                        <p:tav tm="0">
                                          <p:val>
                                            <p:strVal val="ppt_w"/>
                                          </p:val>
                                        </p:tav>
                                        <p:tav tm="100000">
                                          <p:val>
                                            <p:fltVal val="0"/>
                                          </p:val>
                                        </p:tav>
                                      </p:tavLst>
                                    </p:anim>
                                    <p:anim calcmode="lin" valueType="num">
                                      <p:cBhvr>
                                        <p:cTn id="105" dur="3400"/>
                                        <p:tgtEl>
                                          <p:spTgt spid="41"/>
                                        </p:tgtEl>
                                        <p:attrNameLst>
                                          <p:attrName>ppt_h</p:attrName>
                                        </p:attrNameLst>
                                      </p:cBhvr>
                                      <p:tavLst>
                                        <p:tav tm="0">
                                          <p:val>
                                            <p:strVal val="ppt_h"/>
                                          </p:val>
                                        </p:tav>
                                        <p:tav tm="100000">
                                          <p:val>
                                            <p:fltVal val="0"/>
                                          </p:val>
                                        </p:tav>
                                      </p:tavLst>
                                    </p:anim>
                                    <p:animEffect transition="out" filter="fade">
                                      <p:cBhvr>
                                        <p:cTn id="106" dur="3400"/>
                                        <p:tgtEl>
                                          <p:spTgt spid="41"/>
                                        </p:tgtEl>
                                      </p:cBhvr>
                                    </p:animEffect>
                                    <p:anim calcmode="lin" valueType="num">
                                      <p:cBhvr>
                                        <p:cTn id="107" dur="3400"/>
                                        <p:tgtEl>
                                          <p:spTgt spid="41"/>
                                        </p:tgtEl>
                                        <p:attrNameLst>
                                          <p:attrName>ppt_x</p:attrName>
                                        </p:attrNameLst>
                                      </p:cBhvr>
                                      <p:tavLst>
                                        <p:tav tm="0">
                                          <p:val>
                                            <p:strVal val="ppt_x"/>
                                          </p:val>
                                        </p:tav>
                                        <p:tav tm="100000">
                                          <p:val>
                                            <p:fltVal val="0.5"/>
                                          </p:val>
                                        </p:tav>
                                      </p:tavLst>
                                    </p:anim>
                                    <p:anim calcmode="lin" valueType="num">
                                      <p:cBhvr>
                                        <p:cTn id="108" dur="3400"/>
                                        <p:tgtEl>
                                          <p:spTgt spid="41"/>
                                        </p:tgtEl>
                                        <p:attrNameLst>
                                          <p:attrName>ppt_y</p:attrName>
                                        </p:attrNameLst>
                                      </p:cBhvr>
                                      <p:tavLst>
                                        <p:tav tm="0">
                                          <p:val>
                                            <p:strVal val="ppt_y"/>
                                          </p:val>
                                        </p:tav>
                                        <p:tav tm="100000">
                                          <p:val>
                                            <p:fltVal val="0.5"/>
                                          </p:val>
                                        </p:tav>
                                      </p:tavLst>
                                    </p:anim>
                                    <p:set>
                                      <p:cBhvr>
                                        <p:cTn id="109" dur="1" fill="hold">
                                          <p:stCondLst>
                                            <p:cond delay="3399"/>
                                          </p:stCondLst>
                                        </p:cTn>
                                        <p:tgtEl>
                                          <p:spTgt spid="41"/>
                                        </p:tgtEl>
                                        <p:attrNameLst>
                                          <p:attrName>style.visibility</p:attrName>
                                        </p:attrNameLst>
                                      </p:cBhvr>
                                      <p:to>
                                        <p:strVal val="hidden"/>
                                      </p:to>
                                    </p:set>
                                  </p:childTnLst>
                                </p:cTn>
                              </p:par>
                            </p:childTnLst>
                          </p:cTn>
                        </p:par>
                        <p:par>
                          <p:cTn id="110" fill="hold">
                            <p:stCondLst>
                              <p:cond delay="3200"/>
                            </p:stCondLst>
                            <p:childTnLst>
                              <p:par>
                                <p:cTn id="111" presetID="10" presetClass="entr" presetSubtype="0" fill="hold" grpId="0" nodeType="afterEffect">
                                  <p:stCondLst>
                                    <p:cond delay="0"/>
                                  </p:stCondLst>
                                  <p:childTnLst>
                                    <p:set>
                                      <p:cBhvr>
                                        <p:cTn id="112" dur="1" fill="hold">
                                          <p:stCondLst>
                                            <p:cond delay="0"/>
                                          </p:stCondLst>
                                        </p:cTn>
                                        <p:tgtEl>
                                          <p:spTgt spid="2"/>
                                        </p:tgtEl>
                                        <p:attrNameLst>
                                          <p:attrName>style.visibility</p:attrName>
                                        </p:attrNameLst>
                                      </p:cBhvr>
                                      <p:to>
                                        <p:strVal val="visible"/>
                                      </p:to>
                                    </p:set>
                                    <p:animEffect transition="in" filter="fade">
                                      <p:cBhvr>
                                        <p:cTn id="113" dur="46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Rot="1" noChangeArrowheads="1"/>
          </p:cNvSpPr>
          <p:nvPr>
            <p:custDataLst>
              <p:tags r:id="rId1"/>
            </p:custDataLst>
          </p:nvPr>
        </p:nvSpPr>
        <p:spPr>
          <a:xfrm>
            <a:off x="-307340" y="262255"/>
            <a:ext cx="7530465" cy="1143000"/>
          </a:xfrm>
          <a:prstGeom prst="rect">
            <a:avLst/>
          </a:prstGeom>
          <a:noFill/>
          <a:ln w="9525">
            <a:noFill/>
            <a:miter lim="800000"/>
          </a:ln>
          <a:effectLst/>
        </p:spPr>
        <p:txBody>
          <a:bodyPr vert="horz" wrap="square" lIns="91440" tIns="45720" rIns="91440" bIns="45720" numCol="1" anchor="ctr" anchorCtr="0" compatLnSpc="1"/>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pPr>
              <a:defRPr/>
            </a:pPr>
            <a:r>
              <a:rPr lang="zh-CN" altLang="en-US" sz="3200" dirty="0">
                <a:solidFill>
                  <a:schemeClr val="tx1"/>
                </a:solidFill>
              </a:rPr>
              <a:t>（一）桑代克试误学习理论</a:t>
            </a:r>
            <a:endParaRPr lang="zh-CN" altLang="en-US" sz="3200" dirty="0">
              <a:solidFill>
                <a:schemeClr val="tx1"/>
              </a:solidFill>
            </a:endParaRPr>
          </a:p>
        </p:txBody>
      </p:sp>
      <p:sp>
        <p:nvSpPr>
          <p:cNvPr id="608261" name="Rectangle 5"/>
          <p:cNvSpPr>
            <a:spLocks noRot="1" noChangeArrowheads="1"/>
          </p:cNvSpPr>
          <p:nvPr>
            <p:custDataLst>
              <p:tags r:id="rId2"/>
            </p:custDataLst>
          </p:nvPr>
        </p:nvSpPr>
        <p:spPr bwMode="auto">
          <a:xfrm>
            <a:off x="757555" y="1240790"/>
            <a:ext cx="2564765" cy="90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3200">
                <a:solidFill>
                  <a:schemeClr val="tx1"/>
                </a:solidFill>
                <a:latin typeface="Arial" panose="020B0604020202020204" pitchFamily="34" charset="0"/>
                <a:ea typeface="宋体" panose="02010600030101010101" pitchFamily="2" charset="-122"/>
              </a:defRPr>
            </a:lvl1pPr>
            <a:lvl2pPr marL="742950" indent="-285750" eaLnBrk="0" hangingPunct="0">
              <a:defRPr sz="3200">
                <a:solidFill>
                  <a:schemeClr val="tx1"/>
                </a:solidFill>
                <a:latin typeface="Arial" panose="020B0604020202020204" pitchFamily="34" charset="0"/>
                <a:ea typeface="宋体" panose="02010600030101010101" pitchFamily="2" charset="-122"/>
              </a:defRPr>
            </a:lvl2pPr>
            <a:lvl3pPr marL="1143000" indent="-228600" eaLnBrk="0" hangingPunct="0">
              <a:defRPr sz="3200">
                <a:solidFill>
                  <a:schemeClr val="tx1"/>
                </a:solidFill>
                <a:latin typeface="Arial" panose="020B0604020202020204" pitchFamily="34" charset="0"/>
                <a:ea typeface="宋体" panose="02010600030101010101" pitchFamily="2" charset="-122"/>
              </a:defRPr>
            </a:lvl3pPr>
            <a:lvl4pPr marL="1600200" indent="-228600" eaLnBrk="0" hangingPunct="0">
              <a:defRPr sz="3200">
                <a:solidFill>
                  <a:schemeClr val="tx1"/>
                </a:solidFill>
                <a:latin typeface="Arial" panose="020B0604020202020204" pitchFamily="34" charset="0"/>
                <a:ea typeface="宋体" panose="02010600030101010101" pitchFamily="2" charset="-122"/>
              </a:defRPr>
            </a:lvl4pPr>
            <a:lvl5pPr marL="2057400" indent="-228600" eaLnBrk="0" hangingPunct="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9pPr>
          </a:lstStyle>
          <a:p>
            <a:pPr algn="ctr" eaLnBrk="1" hangingPunct="1">
              <a:buClr>
                <a:schemeClr val="tx1"/>
              </a:buClr>
              <a:buFont typeface="Wingdings" panose="05000000000000000000" pitchFamily="2" charset="2"/>
              <a:buNone/>
            </a:pPr>
            <a:r>
              <a:rPr lang="en-US" altLang="zh-CN" sz="2800" dirty="0">
                <a:latin typeface="宋体" panose="02010600030101010101" pitchFamily="2" charset="-122"/>
                <a:cs typeface="宋体" panose="02010600030101010101" pitchFamily="2" charset="-122"/>
              </a:rPr>
              <a:t>   3.</a:t>
            </a:r>
            <a:r>
              <a:rPr lang="zh-CN" altLang="en-US" sz="2800" dirty="0">
                <a:latin typeface="宋体" panose="02010600030101010101" pitchFamily="2" charset="-122"/>
                <a:cs typeface="宋体" panose="02010600030101010101" pitchFamily="2" charset="-122"/>
              </a:rPr>
              <a:t>学习</a:t>
            </a:r>
            <a:r>
              <a:rPr lang="zh-CN" altLang="en-US" sz="2800" dirty="0">
                <a:latin typeface="宋体" panose="02010600030101010101" pitchFamily="2" charset="-122"/>
                <a:cs typeface="宋体" panose="02010600030101010101" pitchFamily="2" charset="-122"/>
              </a:rPr>
              <a:t>定律</a:t>
            </a:r>
            <a:endParaRPr lang="zh-CN" altLang="en-US" sz="3600" dirty="0">
              <a:solidFill>
                <a:srgbClr val="000066"/>
              </a:solidFill>
              <a:latin typeface="黑体" panose="02010609060101010101" pitchFamily="49" charset="-122"/>
              <a:ea typeface="黑体" panose="02010609060101010101" pitchFamily="49" charset="-122"/>
            </a:endParaRPr>
          </a:p>
          <a:p>
            <a:pPr algn="ctr" eaLnBrk="1" hangingPunct="1">
              <a:buClr>
                <a:schemeClr val="tx1"/>
              </a:buClr>
              <a:buFont typeface="Wingdings" panose="05000000000000000000" pitchFamily="2" charset="2"/>
              <a:buNone/>
            </a:pPr>
            <a:endParaRPr lang="en-US" altLang="zh-CN" sz="3600" dirty="0">
              <a:solidFill>
                <a:srgbClr val="000066"/>
              </a:solidFill>
              <a:latin typeface="黑体" panose="02010609060101010101" pitchFamily="49" charset="-122"/>
              <a:ea typeface="黑体" panose="02010609060101010101" pitchFamily="49" charset="-122"/>
            </a:endParaRPr>
          </a:p>
        </p:txBody>
      </p:sp>
      <p:sp>
        <p:nvSpPr>
          <p:cNvPr id="355334" name="Rectangle 6"/>
          <p:cNvSpPr>
            <a:spLocks noGrp="1" noRot="1" noChangeArrowheads="1"/>
          </p:cNvSpPr>
          <p:nvPr>
            <p:custDataLst>
              <p:tags r:id="rId3"/>
            </p:custDataLst>
          </p:nvPr>
        </p:nvSpPr>
        <p:spPr>
          <a:xfrm>
            <a:off x="1506198" y="2074213"/>
            <a:ext cx="7369572" cy="3429000"/>
          </a:xfrm>
          <a:prstGeom prst="rect">
            <a:avLst/>
          </a:prstGeom>
          <a:noFill/>
          <a:ln w="9525">
            <a:noFill/>
            <a:miter lim="800000"/>
          </a:ln>
          <a:effectLst/>
        </p:spPr>
        <p:txBody>
          <a:bodyPr vert="horz" wrap="square" lIns="91440" tIns="45720" rIns="91440" bIns="45720" numCol="1" anchor="t" anchorCtr="0" compatLnSpc="1">
            <a:norm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nSpc>
                <a:spcPct val="150000"/>
              </a:lnSpc>
              <a:buNone/>
              <a:defRPr/>
            </a:pPr>
            <a:r>
              <a:rPr lang="zh-CN" altLang="en-US" sz="2400" b="1" dirty="0" smtClean="0">
                <a:latin typeface="宋体" panose="02010600030101010101" pitchFamily="2" charset="-122"/>
                <a:ea typeface="宋体" panose="02010600030101010101" pitchFamily="2" charset="-122"/>
              </a:rPr>
              <a:t>（</a:t>
            </a:r>
            <a:r>
              <a:rPr lang="en-US" altLang="zh-CN" sz="2400" b="1" dirty="0" smtClean="0">
                <a:latin typeface="宋体" panose="02010600030101010101" pitchFamily="2" charset="-122"/>
                <a:ea typeface="宋体" panose="02010600030101010101" pitchFamily="2" charset="-122"/>
              </a:rPr>
              <a:t>1</a:t>
            </a:r>
            <a:r>
              <a:rPr lang="zh-CN" altLang="en-US" sz="2400" b="1" dirty="0" smtClean="0">
                <a:latin typeface="宋体" panose="02010600030101010101" pitchFamily="2" charset="-122"/>
                <a:ea typeface="宋体" panose="02010600030101010101" pitchFamily="2" charset="-122"/>
              </a:rPr>
              <a:t>）准备律</a:t>
            </a:r>
            <a:r>
              <a:rPr lang="en-US" altLang="zh-CN" sz="2400" b="1" dirty="0" smtClean="0">
                <a:latin typeface="宋体" panose="02010600030101010101" pitchFamily="2" charset="-122"/>
                <a:ea typeface="宋体" panose="02010600030101010101" pitchFamily="2" charset="-122"/>
              </a:rPr>
              <a:t>law of readiness</a:t>
            </a:r>
            <a:endParaRPr lang="zh-CN" altLang="en-US" sz="2400" b="1" dirty="0">
              <a:latin typeface="宋体" panose="02010600030101010101" pitchFamily="2" charset="-122"/>
              <a:ea typeface="宋体" panose="02010600030101010101" pitchFamily="2" charset="-122"/>
            </a:endParaRPr>
          </a:p>
          <a:p>
            <a:pPr marL="0" indent="0">
              <a:lnSpc>
                <a:spcPct val="150000"/>
              </a:lnSpc>
              <a:buFontTx/>
              <a:buNone/>
              <a:defRPr/>
            </a:pPr>
            <a:r>
              <a:rPr lang="zh-CN" altLang="en-US" sz="2400" dirty="0" smtClean="0">
                <a:latin typeface="宋体" panose="02010600030101010101" pitchFamily="2" charset="-122"/>
                <a:ea typeface="宋体" panose="02010600030101010101" pitchFamily="2" charset="-122"/>
              </a:rPr>
              <a:t>指</a:t>
            </a:r>
            <a:r>
              <a:rPr lang="zh-CN" altLang="en-US" sz="2400" dirty="0">
                <a:latin typeface="宋体" panose="02010600030101010101" pitchFamily="2" charset="-122"/>
                <a:ea typeface="宋体" panose="02010600030101010101" pitchFamily="2" charset="-122"/>
              </a:rPr>
              <a:t>学习者在学习开始时的预备</a:t>
            </a:r>
            <a:r>
              <a:rPr lang="zh-CN" altLang="en-US" sz="2400" dirty="0" smtClean="0">
                <a:latin typeface="宋体" panose="02010600030101010101" pitchFamily="2" charset="-122"/>
                <a:ea typeface="宋体" panose="02010600030101010101" pitchFamily="2" charset="-122"/>
              </a:rPr>
              <a:t>定势</a:t>
            </a:r>
            <a:endParaRPr lang="zh-CN" altLang="en-US" sz="2400" dirty="0">
              <a:latin typeface="宋体" panose="02010600030101010101" pitchFamily="2" charset="-122"/>
              <a:ea typeface="宋体" panose="02010600030101010101" pitchFamily="2" charset="-122"/>
            </a:endParaRPr>
          </a:p>
          <a:p>
            <a:pPr marL="0" indent="0">
              <a:lnSpc>
                <a:spcPct val="150000"/>
              </a:lnSpc>
              <a:buFont typeface="Wingdings" panose="05000000000000000000" pitchFamily="2" charset="2"/>
              <a:buNone/>
              <a:defRPr/>
            </a:pPr>
            <a:r>
              <a:rPr lang="en-US" altLang="zh-CN" sz="2400" dirty="0" smtClean="0">
                <a:latin typeface="宋体" panose="02010600030101010101" pitchFamily="2" charset="-122"/>
                <a:ea typeface="宋体" panose="02010600030101010101" pitchFamily="2" charset="-122"/>
              </a:rPr>
              <a:t>1.</a:t>
            </a:r>
            <a:r>
              <a:rPr lang="zh-CN" altLang="en-US" sz="2400" dirty="0" smtClean="0">
                <a:latin typeface="宋体" panose="02010600030101010101" pitchFamily="2" charset="-122"/>
                <a:ea typeface="宋体" panose="02010600030101010101" pitchFamily="2" charset="-122"/>
              </a:rPr>
              <a:t>有</a:t>
            </a:r>
            <a:r>
              <a:rPr lang="zh-CN" altLang="en-US" sz="2400" dirty="0">
                <a:latin typeface="宋体" panose="02010600030101010101" pitchFamily="2" charset="-122"/>
                <a:ea typeface="宋体" panose="02010600030101010101" pitchFamily="2" charset="-122"/>
              </a:rPr>
              <a:t>准备</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给以活动</a:t>
            </a:r>
            <a:r>
              <a:rPr lang="en-US" altLang="zh-CN" sz="2400" dirty="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满意</a:t>
            </a:r>
            <a:endParaRPr lang="zh-CN" altLang="en-US" sz="2400" dirty="0">
              <a:latin typeface="宋体" panose="02010600030101010101" pitchFamily="2" charset="-122"/>
              <a:ea typeface="宋体" panose="02010600030101010101" pitchFamily="2" charset="-122"/>
            </a:endParaRPr>
          </a:p>
          <a:p>
            <a:pPr marL="0" indent="0">
              <a:lnSpc>
                <a:spcPct val="150000"/>
              </a:lnSpc>
              <a:buFont typeface="Wingdings" panose="05000000000000000000" pitchFamily="2" charset="2"/>
              <a:buNone/>
              <a:defRPr/>
            </a:pPr>
            <a:r>
              <a:rPr lang="en-US" altLang="zh-CN" sz="2400" dirty="0" smtClean="0">
                <a:latin typeface="宋体" panose="02010600030101010101" pitchFamily="2" charset="-122"/>
                <a:ea typeface="宋体" panose="02010600030101010101" pitchFamily="2" charset="-122"/>
              </a:rPr>
              <a:t>2.</a:t>
            </a:r>
            <a:r>
              <a:rPr lang="zh-CN" altLang="en-US" sz="2400" dirty="0" smtClean="0">
                <a:latin typeface="宋体" panose="02010600030101010101" pitchFamily="2" charset="-122"/>
                <a:ea typeface="宋体" panose="02010600030101010101" pitchFamily="2" charset="-122"/>
              </a:rPr>
              <a:t>有</a:t>
            </a:r>
            <a:r>
              <a:rPr lang="zh-CN" altLang="en-US" sz="2400" dirty="0">
                <a:latin typeface="宋体" panose="02010600030101010101" pitchFamily="2" charset="-122"/>
                <a:ea typeface="宋体" panose="02010600030101010101" pitchFamily="2" charset="-122"/>
              </a:rPr>
              <a:t>准备</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不活动</a:t>
            </a:r>
            <a:r>
              <a:rPr lang="en-US" altLang="zh-CN" sz="2400" dirty="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烦恼</a:t>
            </a:r>
            <a:endParaRPr lang="zh-CN" altLang="en-US" sz="2400" dirty="0">
              <a:latin typeface="宋体" panose="02010600030101010101" pitchFamily="2" charset="-122"/>
              <a:ea typeface="宋体" panose="02010600030101010101" pitchFamily="2" charset="-122"/>
            </a:endParaRPr>
          </a:p>
          <a:p>
            <a:pPr marL="0" indent="0">
              <a:lnSpc>
                <a:spcPct val="150000"/>
              </a:lnSpc>
              <a:buFont typeface="Wingdings" panose="05000000000000000000" pitchFamily="2" charset="2"/>
              <a:buNone/>
              <a:defRPr/>
            </a:pPr>
            <a:r>
              <a:rPr lang="en-US" altLang="zh-CN" sz="2400" dirty="0" smtClean="0">
                <a:latin typeface="宋体" panose="02010600030101010101" pitchFamily="2" charset="-122"/>
                <a:ea typeface="宋体" panose="02010600030101010101" pitchFamily="2" charset="-122"/>
              </a:rPr>
              <a:t>3.</a:t>
            </a:r>
            <a:r>
              <a:rPr lang="zh-CN" altLang="en-US" sz="2400" dirty="0" smtClean="0">
                <a:latin typeface="宋体" panose="02010600030101010101" pitchFamily="2" charset="-122"/>
                <a:ea typeface="宋体" panose="02010600030101010101" pitchFamily="2" charset="-122"/>
              </a:rPr>
              <a:t>无</a:t>
            </a:r>
            <a:r>
              <a:rPr lang="zh-CN" altLang="en-US" sz="2400" dirty="0">
                <a:latin typeface="宋体" panose="02010600030101010101" pitchFamily="2" charset="-122"/>
                <a:ea typeface="宋体" panose="02010600030101010101" pitchFamily="2" charset="-122"/>
              </a:rPr>
              <a:t>准备</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强制活动</a:t>
            </a:r>
            <a:r>
              <a:rPr lang="en-US" altLang="zh-CN" sz="2400" dirty="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烦恼</a:t>
            </a:r>
            <a:endParaRPr lang="zh-CN" altLang="en-US" sz="2400" dirty="0">
              <a:latin typeface="宋体" panose="02010600030101010101" pitchFamily="2" charset="-122"/>
              <a:ea typeface="宋体" panose="02010600030101010101" pitchFamily="2" charset="-122"/>
            </a:endParaRPr>
          </a:p>
        </p:txBody>
      </p:sp>
      <p:sp>
        <p:nvSpPr>
          <p:cNvPr id="356356" name="Rectangle 4"/>
          <p:cNvSpPr>
            <a:spLocks noGrp="1" noRot="1" noChangeArrowheads="1"/>
          </p:cNvSpPr>
          <p:nvPr>
            <p:custDataLst>
              <p:tags r:id="rId4"/>
            </p:custDataLst>
          </p:nvPr>
        </p:nvSpPr>
        <p:spPr>
          <a:xfrm>
            <a:off x="6952615" y="2141220"/>
            <a:ext cx="4718685" cy="2214880"/>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defRPr/>
            </a:pPr>
            <a:r>
              <a:rPr lang="zh-CN" altLang="en-US" sz="2400" b="1" dirty="0">
                <a:latin typeface="宋体" panose="02010600030101010101" pitchFamily="2" charset="-122"/>
                <a:ea typeface="宋体" panose="02010600030101010101" pitchFamily="2" charset="-122"/>
              </a:rPr>
              <a:t>（</a:t>
            </a:r>
            <a:r>
              <a:rPr lang="en-US" altLang="zh-CN" sz="2400" b="1" dirty="0">
                <a:latin typeface="宋体" panose="02010600030101010101" pitchFamily="2" charset="-122"/>
                <a:ea typeface="宋体" panose="02010600030101010101" pitchFamily="2" charset="-122"/>
              </a:rPr>
              <a:t>2</a:t>
            </a:r>
            <a:r>
              <a:rPr lang="zh-CN" altLang="en-US" sz="2400" b="1" dirty="0">
                <a:latin typeface="宋体" panose="02010600030101010101" pitchFamily="2" charset="-122"/>
                <a:ea typeface="宋体" panose="02010600030101010101" pitchFamily="2" charset="-122"/>
              </a:rPr>
              <a:t>）练习律</a:t>
            </a:r>
            <a:r>
              <a:rPr lang="en-US" altLang="zh-CN" sz="2400" b="1" dirty="0">
                <a:latin typeface="宋体" panose="02010600030101010101" pitchFamily="2" charset="-122"/>
                <a:ea typeface="宋体" panose="02010600030101010101" pitchFamily="2" charset="-122"/>
              </a:rPr>
              <a:t>law of exercise</a:t>
            </a:r>
            <a:endParaRPr lang="zh-CN" altLang="en-US" sz="2400" b="1" dirty="0">
              <a:latin typeface="宋体" panose="02010600030101010101" pitchFamily="2" charset="-122"/>
              <a:ea typeface="宋体" panose="02010600030101010101" pitchFamily="2" charset="-122"/>
            </a:endParaRPr>
          </a:p>
          <a:p>
            <a:pPr>
              <a:lnSpc>
                <a:spcPct val="150000"/>
              </a:lnSpc>
              <a:spcBef>
                <a:spcPct val="30000"/>
              </a:spcBef>
              <a:buClr>
                <a:schemeClr val="tx1"/>
              </a:buClr>
              <a:buFont typeface="Wingdings" panose="05000000000000000000" pitchFamily="2" charset="2"/>
              <a:buNone/>
              <a:defRPr/>
            </a:pPr>
            <a:r>
              <a:rPr lang="zh-CN" altLang="en-US" sz="2400" dirty="0" smtClean="0">
                <a:latin typeface="宋体" panose="02010600030101010101" pitchFamily="2" charset="-122"/>
                <a:ea typeface="宋体" panose="02010600030101010101" pitchFamily="2" charset="-122"/>
              </a:rPr>
              <a:t>      指一个习得的刺激与反应的联结如加以应用，这个联结就牢固，反之减弱。通过重复性练习，巩固学习效果</a:t>
            </a:r>
            <a:endParaRPr lang="zh-CN" altLang="en-US" sz="2400" dirty="0">
              <a:latin typeface="宋体" panose="02010600030101010101" pitchFamily="2" charset="-122"/>
              <a:ea typeface="宋体" panose="02010600030101010101" pitchFamily="2" charset="-122"/>
            </a:endParaRPr>
          </a:p>
          <a:p>
            <a:pPr>
              <a:lnSpc>
                <a:spcPct val="120000"/>
              </a:lnSpc>
              <a:spcBef>
                <a:spcPct val="30000"/>
              </a:spcBef>
              <a:buClr>
                <a:schemeClr val="tx1"/>
              </a:buClr>
              <a:buFontTx/>
              <a:buNone/>
              <a:defRPr/>
            </a:pPr>
            <a:endParaRPr lang="en-US" altLang="zh-CN" dirty="0">
              <a:latin typeface="+mj-ea"/>
              <a:ea typeface="+mj-ea"/>
            </a:endParaRPr>
          </a:p>
          <a:p>
            <a:pPr>
              <a:lnSpc>
                <a:spcPct val="120000"/>
              </a:lnSpc>
              <a:spcBef>
                <a:spcPct val="30000"/>
              </a:spcBef>
              <a:buClr>
                <a:schemeClr val="tx1"/>
              </a:buClr>
              <a:buFontTx/>
              <a:buNone/>
              <a:defRPr/>
            </a:pPr>
            <a:r>
              <a:rPr lang="zh-CN" altLang="en-US" dirty="0" smtClean="0">
                <a:latin typeface="+mj-ea"/>
                <a:ea typeface="+mj-ea"/>
              </a:rPr>
              <a:t> </a:t>
            </a:r>
            <a:endParaRPr lang="en-US" altLang="zh-CN" dirty="0">
              <a:latin typeface="+mj-ea"/>
              <a:ea typeface="+mj-ea"/>
            </a:endParaRPr>
          </a:p>
          <a:p>
            <a:pPr>
              <a:lnSpc>
                <a:spcPct val="120000"/>
              </a:lnSpc>
              <a:spcBef>
                <a:spcPct val="30000"/>
              </a:spcBef>
              <a:defRPr/>
            </a:pPr>
            <a:endParaRPr lang="en-US" altLang="zh-CN" sz="2800" dirty="0">
              <a:latin typeface="黑体" panose="020106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Rot="1" noChangeArrowheads="1"/>
          </p:cNvSpPr>
          <p:nvPr>
            <p:custDataLst>
              <p:tags r:id="rId1"/>
            </p:custDataLst>
          </p:nvPr>
        </p:nvSpPr>
        <p:spPr>
          <a:xfrm>
            <a:off x="-307340" y="262255"/>
            <a:ext cx="7530465" cy="1143000"/>
          </a:xfrm>
          <a:prstGeom prst="rect">
            <a:avLst/>
          </a:prstGeom>
          <a:noFill/>
          <a:ln w="9525">
            <a:noFill/>
            <a:miter lim="800000"/>
          </a:ln>
          <a:effectLst/>
        </p:spPr>
        <p:txBody>
          <a:bodyPr vert="horz" wrap="square" lIns="91440" tIns="45720" rIns="91440" bIns="45720" numCol="1" anchor="ctr" anchorCtr="0" compatLnSpc="1"/>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pPr>
              <a:defRPr/>
            </a:pPr>
            <a:r>
              <a:rPr lang="zh-CN" altLang="en-US" sz="3200" dirty="0">
                <a:solidFill>
                  <a:schemeClr val="tx1"/>
                </a:solidFill>
              </a:rPr>
              <a:t>（一）桑代克试误学习理论</a:t>
            </a:r>
            <a:endParaRPr lang="zh-CN" altLang="en-US" sz="3200" dirty="0">
              <a:solidFill>
                <a:schemeClr val="tx1"/>
              </a:solidFill>
            </a:endParaRPr>
          </a:p>
        </p:txBody>
      </p:sp>
      <p:sp>
        <p:nvSpPr>
          <p:cNvPr id="608261" name="Rectangle 5"/>
          <p:cNvSpPr>
            <a:spLocks noRot="1" noChangeArrowheads="1"/>
          </p:cNvSpPr>
          <p:nvPr>
            <p:custDataLst>
              <p:tags r:id="rId2"/>
            </p:custDataLst>
          </p:nvPr>
        </p:nvSpPr>
        <p:spPr bwMode="auto">
          <a:xfrm>
            <a:off x="757555" y="1240790"/>
            <a:ext cx="2564765" cy="90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3200">
                <a:solidFill>
                  <a:schemeClr val="tx1"/>
                </a:solidFill>
                <a:latin typeface="Arial" panose="020B0604020202020204" pitchFamily="34" charset="0"/>
                <a:ea typeface="宋体" panose="02010600030101010101" pitchFamily="2" charset="-122"/>
              </a:defRPr>
            </a:lvl1pPr>
            <a:lvl2pPr marL="742950" indent="-285750" eaLnBrk="0" hangingPunct="0">
              <a:defRPr sz="3200">
                <a:solidFill>
                  <a:schemeClr val="tx1"/>
                </a:solidFill>
                <a:latin typeface="Arial" panose="020B0604020202020204" pitchFamily="34" charset="0"/>
                <a:ea typeface="宋体" panose="02010600030101010101" pitchFamily="2" charset="-122"/>
              </a:defRPr>
            </a:lvl2pPr>
            <a:lvl3pPr marL="1143000" indent="-228600" eaLnBrk="0" hangingPunct="0">
              <a:defRPr sz="3200">
                <a:solidFill>
                  <a:schemeClr val="tx1"/>
                </a:solidFill>
                <a:latin typeface="Arial" panose="020B0604020202020204" pitchFamily="34" charset="0"/>
                <a:ea typeface="宋体" panose="02010600030101010101" pitchFamily="2" charset="-122"/>
              </a:defRPr>
            </a:lvl3pPr>
            <a:lvl4pPr marL="1600200" indent="-228600" eaLnBrk="0" hangingPunct="0">
              <a:defRPr sz="3200">
                <a:solidFill>
                  <a:schemeClr val="tx1"/>
                </a:solidFill>
                <a:latin typeface="Arial" panose="020B0604020202020204" pitchFamily="34" charset="0"/>
                <a:ea typeface="宋体" panose="02010600030101010101" pitchFamily="2" charset="-122"/>
              </a:defRPr>
            </a:lvl4pPr>
            <a:lvl5pPr marL="2057400" indent="-228600" eaLnBrk="0" hangingPunct="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9pPr>
          </a:lstStyle>
          <a:p>
            <a:pPr algn="ctr" eaLnBrk="1" hangingPunct="1">
              <a:buClr>
                <a:schemeClr val="tx1"/>
              </a:buClr>
              <a:buFont typeface="Wingdings" panose="05000000000000000000" pitchFamily="2" charset="2"/>
              <a:buNone/>
            </a:pPr>
            <a:r>
              <a:rPr lang="en-US" altLang="zh-CN" sz="2800" dirty="0">
                <a:latin typeface="宋体" panose="02010600030101010101" pitchFamily="2" charset="-122"/>
                <a:cs typeface="宋体" panose="02010600030101010101" pitchFamily="2" charset="-122"/>
              </a:rPr>
              <a:t>   3.</a:t>
            </a:r>
            <a:r>
              <a:rPr lang="zh-CN" altLang="en-US" sz="2800" dirty="0">
                <a:latin typeface="宋体" panose="02010600030101010101" pitchFamily="2" charset="-122"/>
                <a:cs typeface="宋体" panose="02010600030101010101" pitchFamily="2" charset="-122"/>
              </a:rPr>
              <a:t>学习</a:t>
            </a:r>
            <a:r>
              <a:rPr lang="zh-CN" altLang="en-US" sz="2800" dirty="0">
                <a:latin typeface="宋体" panose="02010600030101010101" pitchFamily="2" charset="-122"/>
                <a:cs typeface="宋体" panose="02010600030101010101" pitchFamily="2" charset="-122"/>
              </a:rPr>
              <a:t>定律</a:t>
            </a:r>
            <a:endParaRPr lang="zh-CN" altLang="en-US" sz="3600" dirty="0">
              <a:solidFill>
                <a:srgbClr val="000066"/>
              </a:solidFill>
              <a:latin typeface="黑体" panose="02010609060101010101" pitchFamily="49" charset="-122"/>
              <a:ea typeface="黑体" panose="02010609060101010101" pitchFamily="49" charset="-122"/>
            </a:endParaRPr>
          </a:p>
          <a:p>
            <a:pPr algn="ctr" eaLnBrk="1" hangingPunct="1">
              <a:buClr>
                <a:schemeClr val="tx1"/>
              </a:buClr>
              <a:buFont typeface="Wingdings" panose="05000000000000000000" pitchFamily="2" charset="2"/>
              <a:buNone/>
            </a:pPr>
            <a:endParaRPr lang="en-US" altLang="zh-CN" sz="3600" dirty="0">
              <a:solidFill>
                <a:srgbClr val="000066"/>
              </a:solidFill>
              <a:latin typeface="黑体" panose="02010609060101010101" pitchFamily="49" charset="-122"/>
              <a:ea typeface="黑体" panose="02010609060101010101" pitchFamily="49" charset="-122"/>
            </a:endParaRPr>
          </a:p>
        </p:txBody>
      </p:sp>
      <p:sp>
        <p:nvSpPr>
          <p:cNvPr id="355334" name="Rectangle 6"/>
          <p:cNvSpPr>
            <a:spLocks noGrp="1" noRot="1" noChangeArrowheads="1"/>
          </p:cNvSpPr>
          <p:nvPr>
            <p:custDataLst>
              <p:tags r:id="rId3"/>
            </p:custDataLst>
          </p:nvPr>
        </p:nvSpPr>
        <p:spPr>
          <a:xfrm>
            <a:off x="1506198" y="2074213"/>
            <a:ext cx="7369572" cy="3429000"/>
          </a:xfrm>
          <a:prstGeom prst="rect">
            <a:avLst/>
          </a:prstGeom>
          <a:noFill/>
          <a:ln w="9525">
            <a:noFill/>
            <a:miter lim="800000"/>
          </a:ln>
          <a:effectLst/>
        </p:spPr>
        <p:txBody>
          <a:bodyPr vert="horz" wrap="square" lIns="91440" tIns="45720" rIns="91440" bIns="45720" numCol="1" anchor="t" anchorCtr="0" compatLnSpc="1">
            <a:norm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gn="l">
              <a:lnSpc>
                <a:spcPct val="120000"/>
              </a:lnSpc>
              <a:spcBef>
                <a:spcPct val="30000"/>
              </a:spcBef>
              <a:buClrTx/>
              <a:buSzTx/>
              <a:buFontTx/>
              <a:buNone/>
              <a:defRPr/>
            </a:pPr>
            <a:r>
              <a:rPr lang="zh-CN" altLang="en-US" sz="2400" b="1" dirty="0">
                <a:latin typeface="宋体" panose="02010600030101010101" pitchFamily="2" charset="-122"/>
                <a:ea typeface="宋体" panose="02010600030101010101" pitchFamily="2" charset="-122"/>
              </a:rPr>
              <a:t>（3）效果律</a:t>
            </a:r>
            <a:r>
              <a:rPr lang="en-US" altLang="zh-CN" sz="2400" b="1" dirty="0">
                <a:latin typeface="宋体" panose="02010600030101010101" pitchFamily="2" charset="-122"/>
                <a:ea typeface="宋体" panose="02010600030101010101" pitchFamily="2" charset="-122"/>
              </a:rPr>
              <a:t>law of effect</a:t>
            </a:r>
            <a:endParaRPr lang="zh-CN" altLang="en-US" sz="2400" b="1" dirty="0">
              <a:latin typeface="宋体" panose="02010600030101010101" pitchFamily="2" charset="-122"/>
              <a:ea typeface="宋体" panose="02010600030101010101" pitchFamily="2" charset="-122"/>
            </a:endParaRPr>
          </a:p>
          <a:p>
            <a:pPr algn="l">
              <a:lnSpc>
                <a:spcPct val="120000"/>
              </a:lnSpc>
              <a:spcBef>
                <a:spcPct val="30000"/>
              </a:spcBef>
              <a:buClrTx/>
              <a:buSzTx/>
              <a:buFontTx/>
              <a:buNone/>
              <a:defRPr/>
            </a:pPr>
            <a:r>
              <a:rPr lang="zh-CN" altLang="en-US" sz="2400" b="1" dirty="0">
                <a:latin typeface="宋体" panose="02010600030101010101" pitchFamily="2" charset="-122"/>
                <a:ea typeface="宋体" panose="02010600030101010101" pitchFamily="2" charset="-122"/>
                <a:sym typeface="+mn-ea"/>
              </a:rPr>
              <a:t>指刺激—反应联结受</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反应结果的影响。</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lnSpc>
                <a:spcPct val="120000"/>
              </a:lnSpc>
              <a:spcBef>
                <a:spcPct val="30000"/>
              </a:spcBef>
              <a:buFontTx/>
              <a:buNone/>
              <a:defRPr/>
            </a:pP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建立联结</a:t>
            </a: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奖励</a:t>
            </a: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联结加强</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lnSpc>
                <a:spcPct val="120000"/>
              </a:lnSpc>
              <a:spcBef>
                <a:spcPct val="30000"/>
              </a:spcBef>
              <a:buFontTx/>
              <a:buNone/>
              <a:defRPr/>
            </a:pP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建立联结</a:t>
            </a: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惩罚</a:t>
            </a: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联结削弱或</a:t>
            </a:r>
            <a:r>
              <a:rPr lang="zh-CN" altLang="en-US" sz="2400" dirty="0" smtClean="0">
                <a:latin typeface="宋体" panose="02010600030101010101" pitchFamily="2" charset="-122"/>
                <a:ea typeface="宋体" panose="02010600030101010101" pitchFamily="2" charset="-122"/>
                <a:cs typeface="宋体" panose="02010600030101010101" pitchFamily="2" charset="-122"/>
                <a:sym typeface="+mn-ea"/>
              </a:rPr>
              <a:t>淘汰</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p:txBody>
      </p:sp>
      <p:pic>
        <p:nvPicPr>
          <p:cNvPr id="6" name="图片 5" descr="timg (6).jpg"/>
          <p:cNvPicPr>
            <a:picLocks noChangeAspect="1"/>
          </p:cNvPicPr>
          <p:nvPr>
            <p:custDataLst>
              <p:tags r:id="rId4"/>
            </p:custDataLst>
          </p:nvPr>
        </p:nvPicPr>
        <p:blipFill>
          <a:blip r:embed="rId5" cstate="print"/>
          <a:stretch>
            <a:fillRect/>
          </a:stretch>
        </p:blipFill>
        <p:spPr>
          <a:xfrm>
            <a:off x="7922895" y="1870075"/>
            <a:ext cx="3501390" cy="2331720"/>
          </a:xfrm>
          <a:prstGeom prst="rect">
            <a:avLst/>
          </a:prstGeom>
        </p:spPr>
      </p:pic>
    </p:spTree>
    <p:custDataLst>
      <p:tags r:id="rId6"/>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custDataLst>
              <p:tags r:id="rId1"/>
            </p:custDataLst>
          </p:nvPr>
        </p:nvSpPr>
        <p:spPr>
          <a:xfrm>
            <a:off x="1214120" y="1356995"/>
            <a:ext cx="9625965" cy="1045210"/>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82550" indent="0">
              <a:lnSpc>
                <a:spcPct val="120000"/>
              </a:lnSpc>
              <a:buNone/>
            </a:pPr>
            <a:r>
              <a:rPr lang="en-US" altLang="zh-CN" sz="2400" dirty="0" smtClean="0">
                <a:ea typeface="楷体_GB2312" pitchFamily="49" charset="-122"/>
              </a:rPr>
              <a:t>1</a:t>
            </a:r>
            <a:r>
              <a:rPr lang="en-US" altLang="zh-CN" sz="2400" dirty="0">
                <a:ea typeface="楷体_GB2312" pitchFamily="49" charset="-122"/>
              </a:rPr>
              <a:t>.</a:t>
            </a:r>
            <a:r>
              <a:rPr lang="zh-CN" altLang="en-US" sz="2400" dirty="0">
                <a:ea typeface="楷体_GB2312" pitchFamily="49" charset="-122"/>
              </a:rPr>
              <a:t>在四个</a:t>
            </a:r>
            <a:r>
              <a:rPr lang="zh-CN" altLang="en-US" sz="2400" dirty="0">
                <a:latin typeface="Arial" panose="020B0604020202020204"/>
                <a:ea typeface="楷体_GB2312" pitchFamily="49" charset="-122"/>
              </a:rPr>
              <a:t>“</a:t>
            </a:r>
            <a:r>
              <a:rPr lang="en-US" altLang="zh-CN" sz="2400" dirty="0">
                <a:ea typeface="楷体_GB2312" pitchFamily="49" charset="-122"/>
              </a:rPr>
              <a:t>6</a:t>
            </a:r>
            <a:r>
              <a:rPr lang="en-US" altLang="zh-CN" sz="2400" dirty="0">
                <a:latin typeface="Arial" panose="020B0604020202020204"/>
                <a:ea typeface="楷体_GB2312" pitchFamily="49" charset="-122"/>
              </a:rPr>
              <a:t>”</a:t>
            </a:r>
            <a:r>
              <a:rPr lang="zh-CN" altLang="en-US" sz="2400" dirty="0">
                <a:ea typeface="楷体_GB2312" pitchFamily="49" charset="-122"/>
              </a:rPr>
              <a:t>之间添上数学符号（</a:t>
            </a:r>
            <a:r>
              <a:rPr lang="en-US" altLang="zh-CN" sz="2400" dirty="0">
                <a:ea typeface="楷体_GB2312" pitchFamily="49" charset="-122"/>
              </a:rPr>
              <a:t>+ </a:t>
            </a:r>
            <a:r>
              <a:rPr lang="en-US" altLang="zh-CN" sz="2400" dirty="0" smtClean="0">
                <a:latin typeface="Arial" panose="020B0604020202020204"/>
                <a:ea typeface="楷体_GB2312" pitchFamily="49" charset="-122"/>
              </a:rPr>
              <a:t>-</a:t>
            </a:r>
            <a:r>
              <a:rPr lang="en-US" altLang="zh-CN" sz="2400" dirty="0" smtClean="0">
                <a:ea typeface="楷体_GB2312" pitchFamily="49" charset="-122"/>
              </a:rPr>
              <a:t> </a:t>
            </a:r>
            <a:r>
              <a:rPr lang="zh-CN" altLang="en-US" sz="2400" dirty="0" smtClean="0">
                <a:ea typeface="楷体_GB2312" pitchFamily="49" charset="-122"/>
              </a:rPr>
              <a:t>*</a:t>
            </a:r>
            <a:r>
              <a:rPr lang="en-US" altLang="zh-CN" sz="2400" dirty="0" smtClean="0">
                <a:ea typeface="楷体_GB2312" pitchFamily="49" charset="-122"/>
              </a:rPr>
              <a:t> </a:t>
            </a:r>
            <a:r>
              <a:rPr lang="en-US" altLang="zh-CN" sz="2400" dirty="0">
                <a:ea typeface="楷体_GB2312" pitchFamily="49" charset="-122"/>
              </a:rPr>
              <a:t>÷ </a:t>
            </a:r>
            <a:r>
              <a:rPr lang="zh-CN" altLang="en-US" sz="2400" dirty="0">
                <a:ea typeface="楷体_GB2312" pitchFamily="49" charset="-122"/>
              </a:rPr>
              <a:t>），使其结果分别等于</a:t>
            </a:r>
            <a:r>
              <a:rPr lang="en-US" altLang="zh-CN" sz="2400" dirty="0">
                <a:ea typeface="楷体_GB2312" pitchFamily="49" charset="-122"/>
              </a:rPr>
              <a:t>1</a:t>
            </a:r>
            <a:r>
              <a:rPr lang="zh-CN" altLang="en-US" sz="2400" dirty="0">
                <a:ea typeface="楷体_GB2312" pitchFamily="49" charset="-122"/>
              </a:rPr>
              <a:t>、</a:t>
            </a:r>
            <a:r>
              <a:rPr lang="en-US" altLang="zh-CN" sz="2400" dirty="0">
                <a:ea typeface="楷体_GB2312" pitchFamily="49" charset="-122"/>
              </a:rPr>
              <a:t>2</a:t>
            </a:r>
            <a:r>
              <a:rPr lang="zh-CN" altLang="en-US" sz="2400" dirty="0">
                <a:ea typeface="楷体_GB2312" pitchFamily="49" charset="-122"/>
              </a:rPr>
              <a:t>、</a:t>
            </a:r>
            <a:r>
              <a:rPr lang="en-US" altLang="zh-CN" sz="2400" dirty="0">
                <a:ea typeface="楷体_GB2312" pitchFamily="49" charset="-122"/>
              </a:rPr>
              <a:t>3</a:t>
            </a:r>
            <a:r>
              <a:rPr lang="zh-CN" altLang="en-US" sz="2400" dirty="0">
                <a:ea typeface="楷体_GB2312" pitchFamily="49" charset="-122"/>
              </a:rPr>
              <a:t>、</a:t>
            </a:r>
            <a:r>
              <a:rPr lang="en-US" altLang="zh-CN" sz="2400" dirty="0">
                <a:ea typeface="楷体_GB2312" pitchFamily="49" charset="-122"/>
              </a:rPr>
              <a:t>4</a:t>
            </a:r>
            <a:r>
              <a:rPr lang="zh-CN" altLang="en-US" sz="2400" dirty="0">
                <a:ea typeface="楷体_GB2312" pitchFamily="49" charset="-122"/>
              </a:rPr>
              <a:t>、</a:t>
            </a:r>
            <a:r>
              <a:rPr lang="en-US" altLang="zh-CN" sz="2400" dirty="0">
                <a:ea typeface="楷体_GB2312" pitchFamily="49" charset="-122"/>
              </a:rPr>
              <a:t>5</a:t>
            </a:r>
            <a:r>
              <a:rPr lang="zh-CN" altLang="en-US" sz="2400" dirty="0">
                <a:ea typeface="楷体_GB2312" pitchFamily="49" charset="-122"/>
              </a:rPr>
              <a:t>、</a:t>
            </a:r>
            <a:r>
              <a:rPr lang="en-US" altLang="zh-CN" sz="2400" dirty="0">
                <a:ea typeface="楷体_GB2312" pitchFamily="49" charset="-122"/>
              </a:rPr>
              <a:t>6</a:t>
            </a:r>
            <a:r>
              <a:rPr lang="zh-CN" altLang="en-US" sz="2400" dirty="0">
                <a:ea typeface="楷体_GB2312" pitchFamily="49" charset="-122"/>
              </a:rPr>
              <a:t>、</a:t>
            </a:r>
            <a:r>
              <a:rPr lang="en-US" altLang="zh-CN" sz="2400" dirty="0">
                <a:ea typeface="楷体_GB2312" pitchFamily="49" charset="-122"/>
              </a:rPr>
              <a:t>7</a:t>
            </a:r>
            <a:r>
              <a:rPr lang="zh-CN" altLang="en-US" sz="2400" dirty="0">
                <a:ea typeface="楷体_GB2312" pitchFamily="49" charset="-122"/>
              </a:rPr>
              <a:t>、</a:t>
            </a:r>
            <a:r>
              <a:rPr lang="en-US" altLang="zh-CN" sz="2400" dirty="0">
                <a:ea typeface="楷体_GB2312" pitchFamily="49" charset="-122"/>
              </a:rPr>
              <a:t>8</a:t>
            </a:r>
            <a:r>
              <a:rPr lang="zh-CN" altLang="en-US" sz="2400" dirty="0" smtClean="0">
                <a:ea typeface="楷体_GB2312" pitchFamily="49" charset="-122"/>
              </a:rPr>
              <a:t>。</a:t>
            </a:r>
            <a:endParaRPr lang="zh-CN" altLang="en-US" sz="2400" dirty="0" smtClean="0">
              <a:ea typeface="楷体_GB2312" pitchFamily="49" charset="-122"/>
            </a:endParaRPr>
          </a:p>
        </p:txBody>
      </p:sp>
      <p:sp>
        <p:nvSpPr>
          <p:cNvPr id="79877" name="Rectangle 5"/>
          <p:cNvSpPr>
            <a:spLocks noChangeArrowheads="1"/>
          </p:cNvSpPr>
          <p:nvPr>
            <p:custDataLst>
              <p:tags r:id="rId2"/>
            </p:custDataLst>
          </p:nvPr>
        </p:nvSpPr>
        <p:spPr bwMode="auto">
          <a:xfrm>
            <a:off x="2766361" y="485435"/>
            <a:ext cx="4772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600" b="1" dirty="0">
                <a:ea typeface="楷体_GB2312" pitchFamily="49" charset="-122"/>
              </a:rPr>
              <a:t>请迅速解决下列问题：</a:t>
            </a:r>
            <a:endParaRPr lang="zh-CN" altLang="en-US" sz="3600" b="1" dirty="0">
              <a:ea typeface="楷体_GB2312" pitchFamily="49" charset="-122"/>
            </a:endParaRPr>
          </a:p>
        </p:txBody>
      </p:sp>
      <p:sp>
        <p:nvSpPr>
          <p:cNvPr id="4" name="Rectangle 3"/>
          <p:cNvSpPr txBox="1">
            <a:spLocks noChangeArrowheads="1"/>
          </p:cNvSpPr>
          <p:nvPr>
            <p:custDataLst>
              <p:tags r:id="rId3"/>
            </p:custDataLst>
          </p:nvPr>
        </p:nvSpPr>
        <p:spPr bwMode="auto">
          <a:xfrm>
            <a:off x="3204845" y="2312670"/>
            <a:ext cx="7494270" cy="3849370"/>
          </a:xfrm>
          <a:prstGeom prst="rect">
            <a:avLst/>
          </a:prstGeom>
          <a:noFill/>
          <a:ln w="9525">
            <a:noFill/>
            <a:miter lim="800000"/>
          </a:ln>
          <a:effectLst/>
        </p:spPr>
        <p:txBody>
          <a:bodyPr vert="horz" wrap="square" lIns="91440" tIns="45720" rIns="91440" bIns="45720" numCol="1" anchor="t" anchorCtr="0" compatLnSpc="1">
            <a:normAutofit/>
          </a:bodyPr>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en-US" altLang="zh-CN" sz="3200" b="0" i="0" u="none" strike="noStrike" kern="0" cap="none" spc="0" normalizeH="0" baseline="0" noProof="0" smtClean="0">
                <a:ln>
                  <a:noFill/>
                </a:ln>
                <a:solidFill>
                  <a:schemeClr val="tx1"/>
                </a:solidFill>
                <a:effectLst/>
                <a:uLnTx/>
                <a:uFillTx/>
                <a:latin typeface="+mn-lt"/>
                <a:ea typeface="+mn-ea"/>
                <a:cs typeface="+mn-cs"/>
              </a:rPr>
              <a:t>   </a:t>
            </a:r>
            <a:r>
              <a:rPr kumimoji="0" lang="en-US" altLang="zh-CN" sz="2400" b="0" i="0" u="none" strike="noStrike" kern="0" cap="none" spc="0" normalizeH="0" baseline="0" noProof="0" smtClean="0">
                <a:ln>
                  <a:noFill/>
                </a:ln>
                <a:solidFill>
                  <a:schemeClr val="tx1"/>
                </a:solidFill>
                <a:effectLst/>
                <a:uLnTx/>
                <a:uFillTx/>
                <a:latin typeface="+mn-lt"/>
                <a:ea typeface="+mn-ea"/>
                <a:cs typeface="+mn-cs"/>
              </a:rPr>
              <a:t>66 ÷ 66          = 1 </a:t>
            </a:r>
            <a:endParaRPr kumimoji="0" lang="en-US" altLang="zh-CN" sz="24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en-US" altLang="zh-CN" sz="2400" b="0" i="0" u="none" strike="noStrike" kern="0" cap="none" spc="0" normalizeH="0" baseline="0" noProof="0" smtClean="0">
                <a:ln>
                  <a:noFill/>
                </a:ln>
                <a:solidFill>
                  <a:schemeClr val="tx1"/>
                </a:solidFill>
                <a:effectLst/>
                <a:uLnTx/>
                <a:uFillTx/>
                <a:latin typeface="+mn-lt"/>
                <a:ea typeface="+mn-ea"/>
                <a:cs typeface="+mn-cs"/>
              </a:rPr>
              <a:t>   6 ÷ 6 + 6 ÷ 6   = 2</a:t>
            </a:r>
            <a:endParaRPr kumimoji="0" lang="en-US" altLang="zh-CN" sz="24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en-US" altLang="zh-CN" sz="2400" b="0" i="0" u="none" strike="noStrike" kern="0" cap="none" spc="0" normalizeH="0" baseline="0" noProof="0" smtClean="0">
                <a:ln>
                  <a:noFill/>
                </a:ln>
                <a:solidFill>
                  <a:schemeClr val="tx1"/>
                </a:solidFill>
                <a:effectLst/>
                <a:uLnTx/>
                <a:uFillTx/>
                <a:latin typeface="+mn-lt"/>
                <a:ea typeface="+mn-ea"/>
                <a:cs typeface="+mn-cs"/>
              </a:rPr>
              <a:t>  </a:t>
            </a:r>
            <a:r>
              <a:rPr kumimoji="0" lang="zh-CN" altLang="en-US" sz="2400" b="0" i="0" u="none" strike="noStrike" kern="0" cap="none" spc="0" normalizeH="0" baseline="0" noProof="0" smtClean="0">
                <a:ln>
                  <a:noFill/>
                </a:ln>
                <a:solidFill>
                  <a:schemeClr val="tx1"/>
                </a:solidFill>
                <a:effectLst/>
                <a:uLnTx/>
                <a:uFillTx/>
                <a:latin typeface="+mn-lt"/>
                <a:ea typeface="+mn-ea"/>
                <a:cs typeface="+mn-cs"/>
              </a:rPr>
              <a:t>（</a:t>
            </a:r>
            <a:r>
              <a:rPr kumimoji="0" lang="en-US" altLang="zh-CN" sz="2400" b="0" i="0" u="none" strike="noStrike" kern="0" cap="none" spc="0" normalizeH="0" baseline="0" noProof="0" smtClean="0">
                <a:ln>
                  <a:noFill/>
                </a:ln>
                <a:solidFill>
                  <a:schemeClr val="tx1"/>
                </a:solidFill>
                <a:effectLst/>
                <a:uLnTx/>
                <a:uFillTx/>
                <a:latin typeface="+mn-lt"/>
                <a:ea typeface="+mn-ea"/>
                <a:cs typeface="+mn-cs"/>
              </a:rPr>
              <a:t>6 + 6 + 6</a:t>
            </a:r>
            <a:r>
              <a:rPr kumimoji="0" lang="zh-CN" altLang="en-US" sz="2400" b="0" i="0" u="none" strike="noStrike" kern="0" cap="none" spc="0" normalizeH="0" baseline="0" noProof="0" smtClean="0">
                <a:ln>
                  <a:noFill/>
                </a:ln>
                <a:solidFill>
                  <a:schemeClr val="tx1"/>
                </a:solidFill>
                <a:effectLst/>
                <a:uLnTx/>
                <a:uFillTx/>
                <a:latin typeface="+mn-lt"/>
                <a:ea typeface="+mn-ea"/>
                <a:cs typeface="+mn-cs"/>
              </a:rPr>
              <a:t>）</a:t>
            </a:r>
            <a:r>
              <a:rPr kumimoji="0" lang="en-US" altLang="zh-CN" sz="2400" b="0" i="0" u="none" strike="noStrike" kern="0" cap="none" spc="0" normalizeH="0" baseline="0" noProof="0" smtClean="0">
                <a:ln>
                  <a:noFill/>
                </a:ln>
                <a:solidFill>
                  <a:schemeClr val="tx1"/>
                </a:solidFill>
                <a:effectLst/>
                <a:uLnTx/>
                <a:uFillTx/>
                <a:latin typeface="+mn-lt"/>
                <a:ea typeface="+mn-ea"/>
                <a:cs typeface="+mn-cs"/>
              </a:rPr>
              <a:t>÷ 6  = 3</a:t>
            </a:r>
            <a:endParaRPr kumimoji="0" lang="en-US" altLang="zh-CN" sz="24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en-US" altLang="zh-CN" sz="2400" b="0" i="0" u="none" strike="noStrike" kern="0" cap="none" spc="0" normalizeH="0" baseline="0" noProof="0" smtClean="0">
                <a:ln>
                  <a:noFill/>
                </a:ln>
                <a:solidFill>
                  <a:schemeClr val="tx1"/>
                </a:solidFill>
                <a:effectLst/>
                <a:uLnTx/>
                <a:uFillTx/>
                <a:latin typeface="+mn-lt"/>
                <a:ea typeface="+mn-ea"/>
                <a:cs typeface="+mn-cs"/>
              </a:rPr>
              <a:t>   6-</a:t>
            </a:r>
            <a:r>
              <a:rPr kumimoji="0" lang="zh-CN" altLang="en-US" sz="2400" b="0" i="0" u="none" strike="noStrike" kern="0" cap="none" spc="0" normalizeH="0" baseline="0" noProof="0" smtClean="0">
                <a:ln>
                  <a:noFill/>
                </a:ln>
                <a:solidFill>
                  <a:schemeClr val="tx1"/>
                </a:solidFill>
                <a:effectLst/>
                <a:uLnTx/>
                <a:uFillTx/>
                <a:latin typeface="+mn-lt"/>
                <a:ea typeface="+mn-ea"/>
                <a:cs typeface="+mn-cs"/>
              </a:rPr>
              <a:t>（</a:t>
            </a:r>
            <a:r>
              <a:rPr kumimoji="0" lang="en-US" altLang="zh-CN" sz="2400" b="0" i="0" u="none" strike="noStrike" kern="0" cap="none" spc="0" normalizeH="0" baseline="0" noProof="0" smtClean="0">
                <a:ln>
                  <a:noFill/>
                </a:ln>
                <a:solidFill>
                  <a:schemeClr val="tx1"/>
                </a:solidFill>
                <a:effectLst/>
                <a:uLnTx/>
                <a:uFillTx/>
                <a:latin typeface="+mn-lt"/>
                <a:ea typeface="+mn-ea"/>
                <a:cs typeface="+mn-cs"/>
              </a:rPr>
              <a:t>6 + 6</a:t>
            </a:r>
            <a:r>
              <a:rPr kumimoji="0" lang="zh-CN" altLang="en-US" sz="2400" b="0" i="0" u="none" strike="noStrike" kern="0" cap="none" spc="0" normalizeH="0" baseline="0" noProof="0" smtClean="0">
                <a:ln>
                  <a:noFill/>
                </a:ln>
                <a:solidFill>
                  <a:schemeClr val="tx1"/>
                </a:solidFill>
                <a:effectLst/>
                <a:uLnTx/>
                <a:uFillTx/>
                <a:latin typeface="+mn-lt"/>
                <a:ea typeface="+mn-ea"/>
                <a:cs typeface="+mn-cs"/>
              </a:rPr>
              <a:t>）</a:t>
            </a:r>
            <a:r>
              <a:rPr kumimoji="0" lang="en-US" altLang="zh-CN" sz="2400" b="0" i="0" u="none" strike="noStrike" kern="0" cap="none" spc="0" normalizeH="0" baseline="0" noProof="0" smtClean="0">
                <a:ln>
                  <a:noFill/>
                </a:ln>
                <a:solidFill>
                  <a:schemeClr val="tx1"/>
                </a:solidFill>
                <a:effectLst/>
                <a:uLnTx/>
                <a:uFillTx/>
                <a:latin typeface="+mn-lt"/>
                <a:ea typeface="+mn-ea"/>
                <a:cs typeface="+mn-cs"/>
              </a:rPr>
              <a:t>÷ 6   = 4</a:t>
            </a:r>
            <a:endParaRPr kumimoji="0" lang="en-US" altLang="zh-CN" sz="24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en-US" altLang="zh-CN" sz="2400" b="0" i="0" u="none" strike="noStrike" kern="0" cap="none" spc="0" normalizeH="0" baseline="0" noProof="0" smtClean="0">
                <a:ln>
                  <a:noFill/>
                </a:ln>
                <a:solidFill>
                  <a:schemeClr val="tx1"/>
                </a:solidFill>
                <a:effectLst/>
                <a:uLnTx/>
                <a:uFillTx/>
                <a:latin typeface="+mn-lt"/>
                <a:ea typeface="+mn-ea"/>
                <a:cs typeface="+mn-cs"/>
              </a:rPr>
              <a:t>   66 ÷ 6 </a:t>
            </a:r>
            <a:r>
              <a:rPr kumimoji="0" lang="en-US" altLang="zh-CN" sz="2400" b="0" i="0" u="none" strike="noStrike" kern="0" cap="none" spc="0" normalizeH="0" baseline="0" noProof="0" smtClean="0">
                <a:ln>
                  <a:noFill/>
                </a:ln>
                <a:solidFill>
                  <a:schemeClr val="tx1"/>
                </a:solidFill>
                <a:effectLst/>
                <a:uLnTx/>
                <a:uFillTx/>
                <a:latin typeface="Arial" panose="020B0604020202020204"/>
                <a:ea typeface="+mn-ea"/>
                <a:cs typeface="+mn-cs"/>
              </a:rPr>
              <a:t>–</a:t>
            </a:r>
            <a:r>
              <a:rPr kumimoji="0" lang="en-US" altLang="zh-CN" sz="2400" b="0" i="0" u="none" strike="noStrike" kern="0" cap="none" spc="0" normalizeH="0" baseline="0" noProof="0" smtClean="0">
                <a:ln>
                  <a:noFill/>
                </a:ln>
                <a:solidFill>
                  <a:schemeClr val="tx1"/>
                </a:solidFill>
                <a:effectLst/>
                <a:uLnTx/>
                <a:uFillTx/>
                <a:latin typeface="+mn-lt"/>
                <a:ea typeface="+mn-ea"/>
                <a:cs typeface="+mn-cs"/>
              </a:rPr>
              <a:t> 6       = 5</a:t>
            </a:r>
            <a:endParaRPr kumimoji="0" lang="en-US" altLang="zh-CN" sz="24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en-US" altLang="zh-CN" sz="2400" b="0" i="0" u="none" strike="noStrike" kern="0" cap="none" spc="0" normalizeH="0" baseline="0" noProof="0" smtClean="0">
                <a:ln>
                  <a:noFill/>
                </a:ln>
                <a:solidFill>
                  <a:schemeClr val="tx1"/>
                </a:solidFill>
                <a:effectLst/>
                <a:uLnTx/>
                <a:uFillTx/>
                <a:latin typeface="+mn-lt"/>
                <a:ea typeface="+mn-ea"/>
                <a:cs typeface="+mn-cs"/>
              </a:rPr>
              <a:t>   6 +</a:t>
            </a:r>
            <a:r>
              <a:rPr kumimoji="0" lang="zh-CN" altLang="en-US" sz="2400" b="0" i="0" u="none" strike="noStrike" kern="0" cap="none" spc="0" normalizeH="0" baseline="0" noProof="0" smtClean="0">
                <a:ln>
                  <a:noFill/>
                </a:ln>
                <a:solidFill>
                  <a:schemeClr val="tx1"/>
                </a:solidFill>
                <a:effectLst/>
                <a:uLnTx/>
                <a:uFillTx/>
                <a:latin typeface="+mn-lt"/>
                <a:ea typeface="+mn-ea"/>
                <a:cs typeface="+mn-cs"/>
              </a:rPr>
              <a:t>（</a:t>
            </a:r>
            <a:r>
              <a:rPr kumimoji="0" lang="en-US" altLang="zh-CN" sz="2400" b="0" i="0" u="none" strike="noStrike" kern="0" cap="none" spc="0" normalizeH="0" baseline="0" noProof="0" smtClean="0">
                <a:ln>
                  <a:noFill/>
                </a:ln>
                <a:solidFill>
                  <a:schemeClr val="tx1"/>
                </a:solidFill>
                <a:effectLst/>
                <a:uLnTx/>
                <a:uFillTx/>
                <a:latin typeface="+mn-lt"/>
                <a:ea typeface="+mn-ea"/>
                <a:cs typeface="+mn-cs"/>
              </a:rPr>
              <a:t>6 - 6</a:t>
            </a:r>
            <a:r>
              <a:rPr kumimoji="0" lang="zh-CN" altLang="en-US" sz="2400" b="0" i="0" u="none" strike="noStrike" kern="0" cap="none" spc="0" normalizeH="0" baseline="0" noProof="0" smtClean="0">
                <a:ln>
                  <a:noFill/>
                </a:ln>
                <a:solidFill>
                  <a:schemeClr val="tx1"/>
                </a:solidFill>
                <a:effectLst/>
                <a:uLnTx/>
                <a:uFillTx/>
                <a:latin typeface="+mn-lt"/>
                <a:ea typeface="+mn-ea"/>
                <a:cs typeface="+mn-cs"/>
              </a:rPr>
              <a:t>）* </a:t>
            </a:r>
            <a:r>
              <a:rPr kumimoji="0" lang="en-US" altLang="zh-CN" sz="2400" b="0" i="0" u="none" strike="noStrike" kern="0" cap="none" spc="0" normalizeH="0" baseline="0" noProof="0" smtClean="0">
                <a:ln>
                  <a:noFill/>
                </a:ln>
                <a:solidFill>
                  <a:schemeClr val="tx1"/>
                </a:solidFill>
                <a:effectLst/>
                <a:uLnTx/>
                <a:uFillTx/>
                <a:latin typeface="+mn-lt"/>
                <a:ea typeface="+mn-ea"/>
                <a:cs typeface="+mn-cs"/>
              </a:rPr>
              <a:t>6   = 6</a:t>
            </a:r>
            <a:endParaRPr kumimoji="0" lang="en-US" altLang="zh-CN" sz="24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en-US" altLang="zh-CN" sz="2400" b="0" i="0" u="none" strike="noStrike" kern="0" cap="none" spc="0" normalizeH="0" baseline="0" noProof="0" smtClean="0">
                <a:ln>
                  <a:noFill/>
                </a:ln>
                <a:solidFill>
                  <a:schemeClr val="tx1"/>
                </a:solidFill>
                <a:effectLst/>
                <a:uLnTx/>
                <a:uFillTx/>
                <a:latin typeface="+mn-lt"/>
                <a:ea typeface="+mn-ea"/>
                <a:cs typeface="+mn-cs"/>
              </a:rPr>
              <a:t>  </a:t>
            </a:r>
            <a:r>
              <a:rPr kumimoji="0" lang="zh-CN" altLang="en-US" sz="2400" b="0" i="0" u="none" strike="noStrike" kern="0" cap="none" spc="0" normalizeH="0" baseline="0" noProof="0" smtClean="0">
                <a:ln>
                  <a:noFill/>
                </a:ln>
                <a:solidFill>
                  <a:schemeClr val="tx1"/>
                </a:solidFill>
                <a:effectLst/>
                <a:uLnTx/>
                <a:uFillTx/>
                <a:latin typeface="+mn-lt"/>
                <a:ea typeface="+mn-ea"/>
                <a:cs typeface="+mn-cs"/>
              </a:rPr>
              <a:t>（</a:t>
            </a:r>
            <a:r>
              <a:rPr kumimoji="0" lang="en-US" altLang="zh-CN" sz="2400" b="0" i="0" u="none" strike="noStrike" kern="0" cap="none" spc="0" normalizeH="0" baseline="0" noProof="0" smtClean="0">
                <a:ln>
                  <a:noFill/>
                </a:ln>
                <a:solidFill>
                  <a:schemeClr val="tx1"/>
                </a:solidFill>
                <a:effectLst/>
                <a:uLnTx/>
                <a:uFillTx/>
                <a:latin typeface="+mn-lt"/>
                <a:ea typeface="+mn-ea"/>
                <a:cs typeface="+mn-cs"/>
              </a:rPr>
              <a:t>6 + 6 * 6</a:t>
            </a:r>
            <a:r>
              <a:rPr kumimoji="0" lang="zh-CN" altLang="en-US" sz="2400" b="0" i="0" u="none" strike="noStrike" kern="0" cap="none" spc="0" normalizeH="0" baseline="0" noProof="0" smtClean="0">
                <a:ln>
                  <a:noFill/>
                </a:ln>
                <a:solidFill>
                  <a:schemeClr val="tx1"/>
                </a:solidFill>
                <a:effectLst/>
                <a:uLnTx/>
                <a:uFillTx/>
                <a:latin typeface="+mn-lt"/>
                <a:ea typeface="+mn-ea"/>
                <a:cs typeface="+mn-cs"/>
              </a:rPr>
              <a:t>）</a:t>
            </a:r>
            <a:r>
              <a:rPr kumimoji="0" lang="en-US" altLang="zh-CN" sz="2400" b="0" i="0" u="none" strike="noStrike" kern="0" cap="none" spc="0" normalizeH="0" baseline="0" noProof="0" smtClean="0">
                <a:ln>
                  <a:noFill/>
                </a:ln>
                <a:solidFill>
                  <a:schemeClr val="tx1"/>
                </a:solidFill>
                <a:effectLst/>
                <a:uLnTx/>
                <a:uFillTx/>
                <a:latin typeface="+mn-lt"/>
                <a:ea typeface="+mn-ea"/>
                <a:cs typeface="+mn-cs"/>
              </a:rPr>
              <a:t>÷ 6  = 7</a:t>
            </a:r>
            <a:endParaRPr kumimoji="0" lang="en-US" altLang="zh-CN" sz="24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en-US" altLang="zh-CN" sz="2400" b="0" i="0" u="none" strike="noStrike" kern="0" cap="none" spc="0" normalizeH="0" baseline="0" noProof="0" smtClean="0">
                <a:ln>
                  <a:noFill/>
                </a:ln>
                <a:solidFill>
                  <a:schemeClr val="tx1"/>
                </a:solidFill>
                <a:effectLst/>
                <a:uLnTx/>
                <a:uFillTx/>
                <a:latin typeface="+mn-lt"/>
                <a:ea typeface="+mn-ea"/>
                <a:cs typeface="+mn-cs"/>
              </a:rPr>
              <a:t>   6 +</a:t>
            </a:r>
            <a:r>
              <a:rPr kumimoji="0" lang="zh-CN" altLang="en-US" sz="2400" b="0" i="0" u="none" strike="noStrike" kern="0" cap="none" spc="0" normalizeH="0" baseline="0" noProof="0" smtClean="0">
                <a:ln>
                  <a:noFill/>
                </a:ln>
                <a:solidFill>
                  <a:schemeClr val="tx1"/>
                </a:solidFill>
                <a:effectLst/>
                <a:uLnTx/>
                <a:uFillTx/>
                <a:latin typeface="+mn-lt"/>
                <a:ea typeface="+mn-ea"/>
                <a:cs typeface="+mn-cs"/>
              </a:rPr>
              <a:t>（</a:t>
            </a:r>
            <a:r>
              <a:rPr kumimoji="0" lang="en-US" altLang="zh-CN" sz="2400" b="0" i="0" u="none" strike="noStrike" kern="0" cap="none" spc="0" normalizeH="0" baseline="0" noProof="0" smtClean="0">
                <a:ln>
                  <a:noFill/>
                </a:ln>
                <a:solidFill>
                  <a:schemeClr val="tx1"/>
                </a:solidFill>
                <a:effectLst/>
                <a:uLnTx/>
                <a:uFillTx/>
                <a:latin typeface="+mn-lt"/>
                <a:ea typeface="+mn-ea"/>
                <a:cs typeface="+mn-cs"/>
              </a:rPr>
              <a:t>6 + 6</a:t>
            </a:r>
            <a:r>
              <a:rPr kumimoji="0" lang="zh-CN" altLang="en-US" sz="2400" b="0" i="0" u="none" strike="noStrike" kern="0" cap="none" spc="0" normalizeH="0" baseline="0" noProof="0" smtClean="0">
                <a:ln>
                  <a:noFill/>
                </a:ln>
                <a:solidFill>
                  <a:schemeClr val="tx1"/>
                </a:solidFill>
                <a:effectLst/>
                <a:uLnTx/>
                <a:uFillTx/>
                <a:latin typeface="+mn-lt"/>
                <a:ea typeface="+mn-ea"/>
                <a:cs typeface="+mn-cs"/>
              </a:rPr>
              <a:t>）</a:t>
            </a:r>
            <a:r>
              <a:rPr kumimoji="0" lang="en-US" altLang="zh-CN" sz="2400" b="0" i="0" u="none" strike="noStrike" kern="0" cap="none" spc="0" normalizeH="0" baseline="0" noProof="0" smtClean="0">
                <a:ln>
                  <a:noFill/>
                </a:ln>
                <a:solidFill>
                  <a:schemeClr val="tx1"/>
                </a:solidFill>
                <a:effectLst/>
                <a:uLnTx/>
                <a:uFillTx/>
                <a:latin typeface="+mn-lt"/>
                <a:ea typeface="+mn-ea"/>
                <a:cs typeface="+mn-cs"/>
              </a:rPr>
              <a:t>÷ 6  = 8</a:t>
            </a:r>
            <a:endParaRPr kumimoji="0" lang="en-US" altLang="zh-CN" sz="2400" b="0" i="0" u="none" strike="noStrike" kern="0" cap="none" spc="0" normalizeH="0" baseline="0" noProof="0" dirty="0">
              <a:ln>
                <a:noFill/>
              </a:ln>
              <a:solidFill>
                <a:schemeClr val="tx1"/>
              </a:solidFill>
              <a:effectLst/>
              <a:uLnTx/>
              <a:uFillTx/>
              <a:latin typeface="+mn-lt"/>
              <a:ea typeface="+mn-ea"/>
              <a:cs typeface="+mn-cs"/>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Rot="1" noChangeArrowheads="1"/>
          </p:cNvSpPr>
          <p:nvPr>
            <p:custDataLst>
              <p:tags r:id="rId1"/>
            </p:custDataLst>
          </p:nvPr>
        </p:nvSpPr>
        <p:spPr>
          <a:xfrm>
            <a:off x="497205" y="350520"/>
            <a:ext cx="7530465" cy="1143000"/>
          </a:xfrm>
          <a:prstGeom prst="rect">
            <a:avLst/>
          </a:prstGeom>
          <a:noFill/>
          <a:ln w="9525">
            <a:noFill/>
            <a:miter lim="800000"/>
          </a:ln>
          <a:effectLst/>
        </p:spPr>
        <p:txBody>
          <a:bodyPr vert="horz" wrap="square" lIns="91440" tIns="45720" rIns="91440" bIns="45720" numCol="1" anchor="ctr" anchorCtr="0" compatLnSpc="1"/>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pPr>
              <a:defRPr/>
            </a:pPr>
            <a:r>
              <a:rPr lang="zh-CN" altLang="en-US" sz="3200" dirty="0">
                <a:solidFill>
                  <a:schemeClr val="tx1"/>
                </a:solidFill>
              </a:rPr>
              <a:t>（二）巴甫洛夫的条件作用学习</a:t>
            </a:r>
            <a:r>
              <a:rPr lang="zh-CN" altLang="en-US" sz="3200" dirty="0">
                <a:solidFill>
                  <a:schemeClr val="tx1"/>
                </a:solidFill>
              </a:rPr>
              <a:t>理论</a:t>
            </a:r>
            <a:endParaRPr lang="zh-CN" altLang="en-US" sz="3200" dirty="0">
              <a:solidFill>
                <a:schemeClr val="tx1"/>
              </a:solidFill>
            </a:endParaRPr>
          </a:p>
        </p:txBody>
      </p:sp>
      <p:sp>
        <p:nvSpPr>
          <p:cNvPr id="608261" name="Rectangle 5"/>
          <p:cNvSpPr>
            <a:spLocks noRot="1" noChangeArrowheads="1"/>
          </p:cNvSpPr>
          <p:nvPr>
            <p:custDataLst>
              <p:tags r:id="rId2"/>
            </p:custDataLst>
          </p:nvPr>
        </p:nvSpPr>
        <p:spPr bwMode="auto">
          <a:xfrm>
            <a:off x="757555" y="1240790"/>
            <a:ext cx="5074920" cy="90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3200">
                <a:solidFill>
                  <a:schemeClr val="tx1"/>
                </a:solidFill>
                <a:latin typeface="Arial" panose="020B0604020202020204" pitchFamily="34" charset="0"/>
                <a:ea typeface="宋体" panose="02010600030101010101" pitchFamily="2" charset="-122"/>
              </a:defRPr>
            </a:lvl1pPr>
            <a:lvl2pPr marL="742950" indent="-285750" eaLnBrk="0" hangingPunct="0">
              <a:defRPr sz="3200">
                <a:solidFill>
                  <a:schemeClr val="tx1"/>
                </a:solidFill>
                <a:latin typeface="Arial" panose="020B0604020202020204" pitchFamily="34" charset="0"/>
                <a:ea typeface="宋体" panose="02010600030101010101" pitchFamily="2" charset="-122"/>
              </a:defRPr>
            </a:lvl2pPr>
            <a:lvl3pPr marL="1143000" indent="-228600" eaLnBrk="0" hangingPunct="0">
              <a:defRPr sz="3200">
                <a:solidFill>
                  <a:schemeClr val="tx1"/>
                </a:solidFill>
                <a:latin typeface="Arial" panose="020B0604020202020204" pitchFamily="34" charset="0"/>
                <a:ea typeface="宋体" panose="02010600030101010101" pitchFamily="2" charset="-122"/>
              </a:defRPr>
            </a:lvl3pPr>
            <a:lvl4pPr marL="1600200" indent="-228600" eaLnBrk="0" hangingPunct="0">
              <a:defRPr sz="3200">
                <a:solidFill>
                  <a:schemeClr val="tx1"/>
                </a:solidFill>
                <a:latin typeface="Arial" panose="020B0604020202020204" pitchFamily="34" charset="0"/>
                <a:ea typeface="宋体" panose="02010600030101010101" pitchFamily="2" charset="-122"/>
              </a:defRPr>
            </a:lvl4pPr>
            <a:lvl5pPr marL="2057400" indent="-228600" eaLnBrk="0" hangingPunct="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9pPr>
          </a:lstStyle>
          <a:p>
            <a:pPr algn="ctr" eaLnBrk="1" hangingPunct="1">
              <a:buClr>
                <a:schemeClr val="tx1"/>
              </a:buClr>
              <a:buFont typeface="Wingdings" panose="05000000000000000000" pitchFamily="2" charset="2"/>
              <a:buNone/>
            </a:pPr>
            <a:r>
              <a:rPr lang="en-US" altLang="zh-CN" sz="2800" dirty="0">
                <a:latin typeface="宋体" panose="02010600030101010101" pitchFamily="2" charset="-122"/>
                <a:cs typeface="宋体" panose="02010600030101010101" pitchFamily="2" charset="-122"/>
              </a:rPr>
              <a:t>   1.</a:t>
            </a:r>
            <a:r>
              <a:rPr lang="zh-CN" altLang="en-US" sz="2800" dirty="0">
                <a:latin typeface="宋体" panose="02010600030101010101" pitchFamily="2" charset="-122"/>
                <a:cs typeface="宋体" panose="02010600030101010101" pitchFamily="2" charset="-122"/>
              </a:rPr>
              <a:t>实验方法：狗的唾液分泌</a:t>
            </a:r>
            <a:endParaRPr lang="zh-CN" altLang="en-US" sz="3600" dirty="0">
              <a:solidFill>
                <a:srgbClr val="000066"/>
              </a:solidFill>
              <a:latin typeface="黑体" panose="02010609060101010101" pitchFamily="49" charset="-122"/>
              <a:ea typeface="黑体" panose="02010609060101010101" pitchFamily="49" charset="-122"/>
            </a:endParaRPr>
          </a:p>
          <a:p>
            <a:pPr algn="ctr" eaLnBrk="1" hangingPunct="1">
              <a:buClr>
                <a:schemeClr val="tx1"/>
              </a:buClr>
              <a:buFont typeface="Wingdings" panose="05000000000000000000" pitchFamily="2" charset="2"/>
              <a:buNone/>
            </a:pPr>
            <a:endParaRPr lang="en-US" altLang="zh-CN" sz="3600" dirty="0">
              <a:solidFill>
                <a:srgbClr val="000066"/>
              </a:solidFill>
              <a:latin typeface="黑体" panose="02010609060101010101" pitchFamily="49" charset="-122"/>
              <a:ea typeface="黑体" panose="02010609060101010101" pitchFamily="49" charset="-122"/>
            </a:endParaRPr>
          </a:p>
        </p:txBody>
      </p:sp>
      <p:pic>
        <p:nvPicPr>
          <p:cNvPr id="2" name="Picture 2" descr="pavlov"/>
          <p:cNvPicPr>
            <a:picLocks noChangeAspect="1" noChangeArrowheads="1"/>
          </p:cNvPicPr>
          <p:nvPr>
            <p:custDataLst>
              <p:tags r:id="rId3"/>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8027670" y="2006600"/>
            <a:ext cx="2174240" cy="263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7936865" y="4643755"/>
            <a:ext cx="3489325" cy="1570355"/>
          </a:xfrm>
          <a:prstGeom prst="rect">
            <a:avLst/>
          </a:prstGeom>
          <a:noFill/>
        </p:spPr>
        <p:txBody>
          <a:bodyPr wrap="square" rtlCol="0" anchor="t">
            <a:spAutoFit/>
          </a:bodyPr>
          <a:p>
            <a:pPr eaLnBrk="1" hangingPunct="1">
              <a:lnSpc>
                <a:spcPct val="130000"/>
              </a:lnSpc>
            </a:pPr>
            <a:r>
              <a:rPr lang="en-US" altLang="zh-CN"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Pavlov</a:t>
            </a:r>
            <a:r>
              <a:rPr lang="zh-CN" altLang="en-US"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1849-1936</a:t>
            </a:r>
            <a:r>
              <a:rPr lang="zh-CN" altLang="en-US"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），俄国生理学家、心理学家、医师、高级神经活动学说的创始人，高级神经活动生理学的奠基人</a:t>
            </a:r>
            <a:r>
              <a:rPr lang="zh-CN" altLang="en-US"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endParaRPr lang="zh-CN" altLang="en-US"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03426" name="Picture 2" descr="Pavlov_condition3"/>
          <p:cNvPicPr>
            <a:picLocks noChangeAspect="1" noChangeArrowheads="1"/>
          </p:cNvPicPr>
          <p:nvPr>
            <p:custDataLst>
              <p:tags r:id="rId5"/>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1670685" y="2006600"/>
            <a:ext cx="4064635" cy="282956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7"/>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Rot="1" noChangeArrowheads="1"/>
          </p:cNvSpPr>
          <p:nvPr>
            <p:custDataLst>
              <p:tags r:id="rId1"/>
            </p:custDataLst>
          </p:nvPr>
        </p:nvSpPr>
        <p:spPr>
          <a:xfrm>
            <a:off x="497205" y="350520"/>
            <a:ext cx="7530465" cy="1143000"/>
          </a:xfrm>
          <a:prstGeom prst="rect">
            <a:avLst/>
          </a:prstGeom>
          <a:noFill/>
          <a:ln w="9525">
            <a:noFill/>
            <a:miter lim="800000"/>
          </a:ln>
          <a:effectLst/>
        </p:spPr>
        <p:txBody>
          <a:bodyPr vert="horz" wrap="square" lIns="91440" tIns="45720" rIns="91440" bIns="45720" numCol="1" anchor="ctr" anchorCtr="0" compatLnSpc="1"/>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pPr>
              <a:defRPr/>
            </a:pPr>
            <a:r>
              <a:rPr lang="zh-CN" altLang="en-US" sz="3200" dirty="0">
                <a:solidFill>
                  <a:schemeClr val="tx1"/>
                </a:solidFill>
              </a:rPr>
              <a:t>（二）巴甫洛夫的条件作用学习</a:t>
            </a:r>
            <a:r>
              <a:rPr lang="zh-CN" altLang="en-US" sz="3200" dirty="0">
                <a:solidFill>
                  <a:schemeClr val="tx1"/>
                </a:solidFill>
              </a:rPr>
              <a:t>理论</a:t>
            </a:r>
            <a:endParaRPr lang="zh-CN" altLang="en-US" sz="3200" dirty="0">
              <a:solidFill>
                <a:schemeClr val="tx1"/>
              </a:solidFill>
            </a:endParaRPr>
          </a:p>
        </p:txBody>
      </p:sp>
      <p:sp>
        <p:nvSpPr>
          <p:cNvPr id="608261" name="Rectangle 5"/>
          <p:cNvSpPr>
            <a:spLocks noRot="1" noChangeArrowheads="1"/>
          </p:cNvSpPr>
          <p:nvPr>
            <p:custDataLst>
              <p:tags r:id="rId2"/>
            </p:custDataLst>
          </p:nvPr>
        </p:nvSpPr>
        <p:spPr bwMode="auto">
          <a:xfrm>
            <a:off x="757555" y="1240790"/>
            <a:ext cx="5074920" cy="90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3200">
                <a:solidFill>
                  <a:schemeClr val="tx1"/>
                </a:solidFill>
                <a:latin typeface="Arial" panose="020B0604020202020204" pitchFamily="34" charset="0"/>
                <a:ea typeface="宋体" panose="02010600030101010101" pitchFamily="2" charset="-122"/>
              </a:defRPr>
            </a:lvl1pPr>
            <a:lvl2pPr marL="742950" indent="-285750" eaLnBrk="0" hangingPunct="0">
              <a:defRPr sz="3200">
                <a:solidFill>
                  <a:schemeClr val="tx1"/>
                </a:solidFill>
                <a:latin typeface="Arial" panose="020B0604020202020204" pitchFamily="34" charset="0"/>
                <a:ea typeface="宋体" panose="02010600030101010101" pitchFamily="2" charset="-122"/>
              </a:defRPr>
            </a:lvl2pPr>
            <a:lvl3pPr marL="1143000" indent="-228600" eaLnBrk="0" hangingPunct="0">
              <a:defRPr sz="3200">
                <a:solidFill>
                  <a:schemeClr val="tx1"/>
                </a:solidFill>
                <a:latin typeface="Arial" panose="020B0604020202020204" pitchFamily="34" charset="0"/>
                <a:ea typeface="宋体" panose="02010600030101010101" pitchFamily="2" charset="-122"/>
              </a:defRPr>
            </a:lvl3pPr>
            <a:lvl4pPr marL="1600200" indent="-228600" eaLnBrk="0" hangingPunct="0">
              <a:defRPr sz="3200">
                <a:solidFill>
                  <a:schemeClr val="tx1"/>
                </a:solidFill>
                <a:latin typeface="Arial" panose="020B0604020202020204" pitchFamily="34" charset="0"/>
                <a:ea typeface="宋体" panose="02010600030101010101" pitchFamily="2" charset="-122"/>
              </a:defRPr>
            </a:lvl4pPr>
            <a:lvl5pPr marL="2057400" indent="-228600" eaLnBrk="0" hangingPunct="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9pPr>
          </a:lstStyle>
          <a:p>
            <a:pPr algn="ctr" eaLnBrk="1" hangingPunct="1">
              <a:buClr>
                <a:schemeClr val="tx1"/>
              </a:buClr>
              <a:buFont typeface="Wingdings" panose="05000000000000000000" pitchFamily="2" charset="2"/>
              <a:buNone/>
            </a:pPr>
            <a:r>
              <a:rPr lang="en-US" altLang="zh-CN" sz="2800" dirty="0">
                <a:latin typeface="宋体" panose="02010600030101010101" pitchFamily="2" charset="-122"/>
                <a:cs typeface="宋体" panose="02010600030101010101" pitchFamily="2" charset="-122"/>
              </a:rPr>
              <a:t>   1.</a:t>
            </a:r>
            <a:r>
              <a:rPr lang="zh-CN" altLang="en-US" sz="2800" dirty="0">
                <a:latin typeface="宋体" panose="02010600030101010101" pitchFamily="2" charset="-122"/>
                <a:cs typeface="宋体" panose="02010600030101010101" pitchFamily="2" charset="-122"/>
              </a:rPr>
              <a:t>实验方法：狗的唾液分泌</a:t>
            </a:r>
            <a:endParaRPr lang="zh-CN" altLang="en-US" sz="3600" dirty="0">
              <a:solidFill>
                <a:srgbClr val="000066"/>
              </a:solidFill>
              <a:latin typeface="黑体" panose="02010609060101010101" pitchFamily="49" charset="-122"/>
              <a:ea typeface="黑体" panose="02010609060101010101" pitchFamily="49" charset="-122"/>
            </a:endParaRPr>
          </a:p>
          <a:p>
            <a:pPr algn="ctr" eaLnBrk="1" hangingPunct="1">
              <a:buClr>
                <a:schemeClr val="tx1"/>
              </a:buClr>
              <a:buFont typeface="Wingdings" panose="05000000000000000000" pitchFamily="2" charset="2"/>
              <a:buNone/>
            </a:pPr>
            <a:endParaRPr lang="en-US" altLang="zh-CN" sz="3600" dirty="0">
              <a:solidFill>
                <a:srgbClr val="000066"/>
              </a:solidFill>
              <a:latin typeface="黑体" panose="02010609060101010101" pitchFamily="49" charset="-122"/>
              <a:ea typeface="黑体" panose="02010609060101010101" pitchFamily="49" charset="-122"/>
            </a:endParaRPr>
          </a:p>
        </p:txBody>
      </p:sp>
      <p:pic>
        <p:nvPicPr>
          <p:cNvPr id="103441" name="Picture 17" descr="H015T022">
            <a:hlinkClick r:id="rId3"/>
          </p:cNvPr>
          <p:cNvPicPr>
            <a:picLocks noChangeAspect="1" noChangeArrowheads="1"/>
          </p:cNvPicPr>
          <p:nvPr>
            <p:custDataLst>
              <p:tags r:id="rId4"/>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7261860" y="1675765"/>
            <a:ext cx="3383280" cy="408368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txBox="1">
            <a:spLocks noChangeArrowheads="1"/>
          </p:cNvSpPr>
          <p:nvPr>
            <p:custDataLst>
              <p:tags r:id="rId6"/>
            </p:custDataLst>
          </p:nvPr>
        </p:nvSpPr>
        <p:spPr bwMode="auto">
          <a:xfrm>
            <a:off x="1076643" y="2606040"/>
            <a:ext cx="8820150" cy="2440012"/>
          </a:xfrm>
          <a:prstGeom prst="rect">
            <a:avLst/>
          </a:prstGeom>
          <a:noFill/>
          <a:ln w="9525">
            <a:noFill/>
            <a:miter lim="800000"/>
          </a:ln>
        </p:spPr>
        <p:txBody>
          <a:bodyPr/>
          <a:p>
            <a:pPr marL="342900" indent="-342900" algn="just">
              <a:lnSpc>
                <a:spcPct val="150000"/>
              </a:lnSpc>
              <a:spcBef>
                <a:spcPct val="20000"/>
              </a:spcBef>
              <a:buFontTx/>
              <a:buChar char="•"/>
              <a:defRPr/>
            </a:pPr>
            <a:r>
              <a:rPr lang="zh-CN" altLang="en-US" sz="2400" kern="0" dirty="0">
                <a:solidFill>
                  <a:schemeClr val="tx1"/>
                </a:solidFill>
                <a:latin typeface="宋体" panose="02010600030101010101" pitchFamily="2" charset="-122"/>
                <a:ea typeface="宋体" panose="02010600030101010101" pitchFamily="2" charset="-122"/>
                <a:cs typeface="宋体" panose="02010600030101010101" pitchFamily="2" charset="-122"/>
              </a:rPr>
              <a:t>食物</a:t>
            </a:r>
            <a:r>
              <a:rPr lang="en-US" altLang="zh-CN" sz="2400" kern="0" dirty="0">
                <a:solidFill>
                  <a:schemeClr val="tx1"/>
                </a:solidFill>
                <a:latin typeface="宋体" panose="02010600030101010101" pitchFamily="2" charset="-122"/>
                <a:ea typeface="宋体" panose="02010600030101010101" pitchFamily="2" charset="-122"/>
                <a:cs typeface="宋体" panose="02010600030101010101" pitchFamily="2" charset="-122"/>
              </a:rPr>
              <a:t>-----&gt;</a:t>
            </a:r>
            <a:r>
              <a:rPr lang="zh-CN" altLang="en-US" sz="2400" kern="0" dirty="0">
                <a:solidFill>
                  <a:schemeClr val="tx1"/>
                </a:solidFill>
                <a:latin typeface="宋体" panose="02010600030101010101" pitchFamily="2" charset="-122"/>
                <a:ea typeface="宋体" panose="02010600030101010101" pitchFamily="2" charset="-122"/>
                <a:cs typeface="宋体" panose="02010600030101010101" pitchFamily="2" charset="-122"/>
              </a:rPr>
              <a:t>唾液分泌     </a:t>
            </a:r>
            <a:r>
              <a:rPr lang="zh-CN" altLang="en-US" sz="2400" b="1" kern="0" dirty="0">
                <a:solidFill>
                  <a:schemeClr val="tx1"/>
                </a:solidFill>
                <a:latin typeface="宋体" panose="02010600030101010101" pitchFamily="2" charset="-122"/>
                <a:ea typeface="宋体" panose="02010600030101010101" pitchFamily="2" charset="-122"/>
                <a:cs typeface="宋体" panose="02010600030101010101" pitchFamily="2" charset="-122"/>
              </a:rPr>
              <a:t>非条件反射</a:t>
            </a:r>
            <a:r>
              <a:rPr lang="zh-CN" altLang="en-US" sz="2400" kern="0" dirty="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zh-CN" altLang="en-US" sz="2400" kern="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42900" indent="-342900" algn="just">
              <a:lnSpc>
                <a:spcPct val="150000"/>
              </a:lnSpc>
              <a:spcBef>
                <a:spcPct val="20000"/>
              </a:spcBef>
              <a:buFontTx/>
              <a:buChar char="•"/>
              <a:defRPr/>
            </a:pPr>
            <a:r>
              <a:rPr lang="zh-CN" altLang="en-US" sz="2400" kern="0" dirty="0">
                <a:solidFill>
                  <a:schemeClr val="tx1"/>
                </a:solidFill>
                <a:latin typeface="宋体" panose="02010600030101010101" pitchFamily="2" charset="-122"/>
                <a:ea typeface="宋体" panose="02010600030101010101" pitchFamily="2" charset="-122"/>
                <a:cs typeface="宋体" panose="02010600030101010101" pitchFamily="2" charset="-122"/>
              </a:rPr>
              <a:t>食物加铃声</a:t>
            </a:r>
            <a:r>
              <a:rPr lang="en-US" altLang="zh-CN" sz="2400" kern="0" dirty="0">
                <a:solidFill>
                  <a:schemeClr val="tx1"/>
                </a:solidFill>
                <a:latin typeface="宋体" panose="02010600030101010101" pitchFamily="2" charset="-122"/>
                <a:ea typeface="宋体" panose="02010600030101010101" pitchFamily="2" charset="-122"/>
                <a:cs typeface="宋体" panose="02010600030101010101" pitchFamily="2" charset="-122"/>
              </a:rPr>
              <a:t>------&gt;</a:t>
            </a:r>
            <a:r>
              <a:rPr lang="zh-CN" altLang="en-US" sz="2400" kern="0" dirty="0">
                <a:solidFill>
                  <a:schemeClr val="tx1"/>
                </a:solidFill>
                <a:latin typeface="宋体" panose="02010600030101010101" pitchFamily="2" charset="-122"/>
                <a:ea typeface="宋体" panose="02010600030101010101" pitchFamily="2" charset="-122"/>
                <a:cs typeface="宋体" panose="02010600030101010101" pitchFamily="2" charset="-122"/>
              </a:rPr>
              <a:t>唾液分泌    </a:t>
            </a:r>
            <a:r>
              <a:rPr lang="zh-CN" altLang="en-US" sz="2400" b="1" kern="0" dirty="0">
                <a:solidFill>
                  <a:schemeClr val="tx1"/>
                </a:solidFill>
                <a:latin typeface="宋体" panose="02010600030101010101" pitchFamily="2" charset="-122"/>
                <a:ea typeface="宋体" panose="02010600030101010101" pitchFamily="2" charset="-122"/>
                <a:cs typeface="宋体" panose="02010600030101010101" pitchFamily="2" charset="-122"/>
              </a:rPr>
              <a:t>强化</a:t>
            </a:r>
            <a:endParaRPr lang="zh-CN" altLang="en-US" sz="2400" kern="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42900" indent="-342900" algn="just">
              <a:lnSpc>
                <a:spcPct val="150000"/>
              </a:lnSpc>
              <a:spcBef>
                <a:spcPct val="20000"/>
              </a:spcBef>
              <a:buFontTx/>
              <a:buChar char="•"/>
              <a:defRPr/>
            </a:pPr>
            <a:r>
              <a:rPr lang="zh-CN" altLang="en-US" sz="2400" kern="0" dirty="0">
                <a:solidFill>
                  <a:schemeClr val="tx1"/>
                </a:solidFill>
                <a:latin typeface="宋体" panose="02010600030101010101" pitchFamily="2" charset="-122"/>
                <a:ea typeface="宋体" panose="02010600030101010101" pitchFamily="2" charset="-122"/>
                <a:cs typeface="宋体" panose="02010600030101010101" pitchFamily="2" charset="-122"/>
              </a:rPr>
              <a:t>铃声</a:t>
            </a:r>
            <a:r>
              <a:rPr lang="en-US" altLang="zh-CN" sz="2400" kern="0" dirty="0">
                <a:solidFill>
                  <a:schemeClr val="tx1"/>
                </a:solidFill>
                <a:latin typeface="宋体" panose="02010600030101010101" pitchFamily="2" charset="-122"/>
                <a:ea typeface="宋体" panose="02010600030101010101" pitchFamily="2" charset="-122"/>
                <a:cs typeface="宋体" panose="02010600030101010101" pitchFamily="2" charset="-122"/>
              </a:rPr>
              <a:t>----&gt;</a:t>
            </a:r>
            <a:r>
              <a:rPr lang="zh-CN" altLang="en-US" sz="2400" kern="0" dirty="0">
                <a:solidFill>
                  <a:schemeClr val="tx1"/>
                </a:solidFill>
                <a:latin typeface="宋体" panose="02010600030101010101" pitchFamily="2" charset="-122"/>
                <a:ea typeface="宋体" panose="02010600030101010101" pitchFamily="2" charset="-122"/>
                <a:cs typeface="宋体" panose="02010600030101010101" pitchFamily="2" charset="-122"/>
              </a:rPr>
              <a:t>唾液分泌      </a:t>
            </a:r>
            <a:r>
              <a:rPr lang="zh-CN" altLang="en-US" sz="2400" b="1" kern="0" dirty="0">
                <a:solidFill>
                  <a:schemeClr val="tx1"/>
                </a:solidFill>
                <a:latin typeface="宋体" panose="02010600030101010101" pitchFamily="2" charset="-122"/>
                <a:ea typeface="宋体" panose="02010600030101010101" pitchFamily="2" charset="-122"/>
                <a:cs typeface="宋体" panose="02010600030101010101" pitchFamily="2" charset="-122"/>
              </a:rPr>
              <a:t>  条件反射</a:t>
            </a:r>
            <a:endParaRPr lang="zh-CN" altLang="en-US" sz="2400" b="1" kern="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3441"/>
                                        </p:tgtEl>
                                        <p:attrNameLst>
                                          <p:attrName>style.visibility</p:attrName>
                                        </p:attrNameLst>
                                      </p:cBhvr>
                                      <p:to>
                                        <p:strVal val="visible"/>
                                      </p:to>
                                    </p:set>
                                    <p:animEffect transition="in" filter="wedge">
                                      <p:cBhvr>
                                        <p:cTn id="7" dur="2000"/>
                                        <p:tgtEl>
                                          <p:spTgt spid="103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Rot="1" noChangeArrowheads="1"/>
          </p:cNvSpPr>
          <p:nvPr>
            <p:custDataLst>
              <p:tags r:id="rId1"/>
            </p:custDataLst>
          </p:nvPr>
        </p:nvSpPr>
        <p:spPr>
          <a:xfrm>
            <a:off x="497205" y="350520"/>
            <a:ext cx="7530465" cy="1143000"/>
          </a:xfrm>
          <a:prstGeom prst="rect">
            <a:avLst/>
          </a:prstGeom>
          <a:noFill/>
          <a:ln w="9525">
            <a:noFill/>
            <a:miter lim="800000"/>
          </a:ln>
          <a:effectLst/>
        </p:spPr>
        <p:txBody>
          <a:bodyPr vert="horz" wrap="square" lIns="91440" tIns="45720" rIns="91440" bIns="45720" numCol="1" anchor="ctr" anchorCtr="0" compatLnSpc="1"/>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pPr>
              <a:defRPr/>
            </a:pPr>
            <a:r>
              <a:rPr lang="zh-CN" altLang="en-US" sz="3200" dirty="0">
                <a:solidFill>
                  <a:schemeClr val="tx1"/>
                </a:solidFill>
              </a:rPr>
              <a:t>（二）巴甫洛夫的条件作用学习</a:t>
            </a:r>
            <a:r>
              <a:rPr lang="zh-CN" altLang="en-US" sz="3200" dirty="0">
                <a:solidFill>
                  <a:schemeClr val="tx1"/>
                </a:solidFill>
              </a:rPr>
              <a:t>理论</a:t>
            </a:r>
            <a:endParaRPr lang="zh-CN" altLang="en-US" sz="3200" dirty="0">
              <a:solidFill>
                <a:schemeClr val="tx1"/>
              </a:solidFill>
            </a:endParaRPr>
          </a:p>
        </p:txBody>
      </p:sp>
      <p:sp>
        <p:nvSpPr>
          <p:cNvPr id="608261" name="Rectangle 5"/>
          <p:cNvSpPr>
            <a:spLocks noRot="1" noChangeArrowheads="1"/>
          </p:cNvSpPr>
          <p:nvPr>
            <p:custDataLst>
              <p:tags r:id="rId2"/>
            </p:custDataLst>
          </p:nvPr>
        </p:nvSpPr>
        <p:spPr bwMode="auto">
          <a:xfrm>
            <a:off x="-192405" y="1337310"/>
            <a:ext cx="5074920" cy="90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3200">
                <a:solidFill>
                  <a:schemeClr val="tx1"/>
                </a:solidFill>
                <a:latin typeface="Arial" panose="020B0604020202020204" pitchFamily="34" charset="0"/>
                <a:ea typeface="宋体" panose="02010600030101010101" pitchFamily="2" charset="-122"/>
              </a:defRPr>
            </a:lvl1pPr>
            <a:lvl2pPr marL="742950" indent="-285750" eaLnBrk="0" hangingPunct="0">
              <a:defRPr sz="3200">
                <a:solidFill>
                  <a:schemeClr val="tx1"/>
                </a:solidFill>
                <a:latin typeface="Arial" panose="020B0604020202020204" pitchFamily="34" charset="0"/>
                <a:ea typeface="宋体" panose="02010600030101010101" pitchFamily="2" charset="-122"/>
              </a:defRPr>
            </a:lvl2pPr>
            <a:lvl3pPr marL="1143000" indent="-228600" eaLnBrk="0" hangingPunct="0">
              <a:defRPr sz="3200">
                <a:solidFill>
                  <a:schemeClr val="tx1"/>
                </a:solidFill>
                <a:latin typeface="Arial" panose="020B0604020202020204" pitchFamily="34" charset="0"/>
                <a:ea typeface="宋体" panose="02010600030101010101" pitchFamily="2" charset="-122"/>
              </a:defRPr>
            </a:lvl3pPr>
            <a:lvl4pPr marL="1600200" indent="-228600" eaLnBrk="0" hangingPunct="0">
              <a:defRPr sz="3200">
                <a:solidFill>
                  <a:schemeClr val="tx1"/>
                </a:solidFill>
                <a:latin typeface="Arial" panose="020B0604020202020204" pitchFamily="34" charset="0"/>
                <a:ea typeface="宋体" panose="02010600030101010101" pitchFamily="2" charset="-122"/>
              </a:defRPr>
            </a:lvl4pPr>
            <a:lvl5pPr marL="2057400" indent="-228600" eaLnBrk="0" hangingPunct="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9pPr>
          </a:lstStyle>
          <a:p>
            <a:pPr algn="ctr" eaLnBrk="1" hangingPunct="1">
              <a:buClr>
                <a:schemeClr val="tx1"/>
              </a:buClr>
              <a:buFont typeface="Wingdings" panose="05000000000000000000" pitchFamily="2" charset="2"/>
              <a:buNone/>
            </a:pPr>
            <a:r>
              <a:rPr lang="en-US" altLang="zh-CN" sz="2800" dirty="0">
                <a:latin typeface="宋体" panose="02010600030101010101" pitchFamily="2" charset="-122"/>
                <a:cs typeface="宋体" panose="02010600030101010101" pitchFamily="2" charset="-122"/>
              </a:rPr>
              <a:t>   2.</a:t>
            </a:r>
            <a:r>
              <a:rPr lang="zh-CN" altLang="en-US" sz="2800" dirty="0">
                <a:latin typeface="宋体" panose="02010600030101010101" pitchFamily="2" charset="-122"/>
                <a:cs typeface="宋体" panose="02010600030101010101" pitchFamily="2" charset="-122"/>
              </a:rPr>
              <a:t>学习</a:t>
            </a:r>
            <a:r>
              <a:rPr lang="zh-CN" altLang="en-US" sz="2800" dirty="0">
                <a:latin typeface="宋体" panose="02010600030101010101" pitchFamily="2" charset="-122"/>
                <a:cs typeface="宋体" panose="02010600030101010101" pitchFamily="2" charset="-122"/>
              </a:rPr>
              <a:t>规律</a:t>
            </a:r>
            <a:endParaRPr lang="en-US" altLang="zh-CN" sz="3600" dirty="0">
              <a:solidFill>
                <a:srgbClr val="000066"/>
              </a:solidFill>
              <a:latin typeface="黑体" panose="02010609060101010101" pitchFamily="49" charset="-122"/>
              <a:ea typeface="黑体" panose="02010609060101010101" pitchFamily="49" charset="-122"/>
            </a:endParaRPr>
          </a:p>
        </p:txBody>
      </p:sp>
      <p:sp>
        <p:nvSpPr>
          <p:cNvPr id="21507" name="Rectangle 5"/>
          <p:cNvSpPr>
            <a:spLocks noRot="1" noChangeArrowheads="1"/>
          </p:cNvSpPr>
          <p:nvPr>
            <p:custDataLst>
              <p:tags r:id="rId3"/>
            </p:custDataLst>
          </p:nvPr>
        </p:nvSpPr>
        <p:spPr bwMode="auto">
          <a:xfrm>
            <a:off x="1870075" y="1874520"/>
            <a:ext cx="8840470" cy="172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ea typeface="宋体" panose="02010600030101010101" pitchFamily="2" charset="-122"/>
              </a:defRPr>
            </a:lvl1pPr>
            <a:lvl2pPr marL="742950" indent="-285750" eaLnBrk="0" hangingPunct="0">
              <a:defRPr sz="3200">
                <a:solidFill>
                  <a:schemeClr val="tx1"/>
                </a:solidFill>
                <a:latin typeface="Arial" panose="020B0604020202020204" pitchFamily="34" charset="0"/>
                <a:ea typeface="宋体" panose="02010600030101010101" pitchFamily="2" charset="-122"/>
              </a:defRPr>
            </a:lvl2pPr>
            <a:lvl3pPr marL="1143000" indent="-228600" eaLnBrk="0" hangingPunct="0">
              <a:defRPr sz="3200">
                <a:solidFill>
                  <a:schemeClr val="tx1"/>
                </a:solidFill>
                <a:latin typeface="Arial" panose="020B0604020202020204" pitchFamily="34" charset="0"/>
                <a:ea typeface="宋体" panose="02010600030101010101" pitchFamily="2" charset="-122"/>
              </a:defRPr>
            </a:lvl3pPr>
            <a:lvl4pPr marL="1600200" indent="-228600" eaLnBrk="0" hangingPunct="0">
              <a:defRPr sz="3200">
                <a:solidFill>
                  <a:schemeClr val="tx1"/>
                </a:solidFill>
                <a:latin typeface="Arial" panose="020B0604020202020204" pitchFamily="34" charset="0"/>
                <a:ea typeface="宋体" panose="02010600030101010101" pitchFamily="2" charset="-122"/>
              </a:defRPr>
            </a:lvl4pPr>
            <a:lvl5pPr marL="2057400" indent="-228600" eaLnBrk="0" hangingPunct="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400" dirty="0" smtClean="0">
                <a:latin typeface="宋体" panose="02010600030101010101" pitchFamily="2" charset="-122"/>
                <a:cs typeface="宋体" panose="02010600030101010101" pitchFamily="2" charset="-122"/>
              </a:rPr>
              <a:t>（</a:t>
            </a:r>
            <a:r>
              <a:rPr lang="en-US" altLang="zh-CN" sz="2400" dirty="0" smtClean="0">
                <a:latin typeface="宋体" panose="02010600030101010101" pitchFamily="2" charset="-122"/>
                <a:cs typeface="宋体" panose="02010600030101010101" pitchFamily="2" charset="-122"/>
              </a:rPr>
              <a:t>1</a:t>
            </a:r>
            <a:r>
              <a:rPr lang="zh-CN" altLang="en-US" sz="2400" dirty="0" smtClean="0">
                <a:latin typeface="宋体" panose="02010600030101010101" pitchFamily="2" charset="-122"/>
                <a:cs typeface="宋体" panose="02010600030101010101" pitchFamily="2" charset="-122"/>
              </a:rPr>
              <a:t>）</a:t>
            </a:r>
            <a:r>
              <a:rPr lang="zh-CN" altLang="en-US" sz="2400" dirty="0">
                <a:latin typeface="宋体" panose="02010600030101010101" pitchFamily="2" charset="-122"/>
                <a:cs typeface="宋体" panose="02010600030101010101" pitchFamily="2" charset="-122"/>
              </a:rPr>
              <a:t>习得</a:t>
            </a:r>
            <a:r>
              <a:rPr lang="zh-CN" altLang="en-US" sz="2400" dirty="0" smtClean="0">
                <a:latin typeface="宋体" panose="02010600030101010101" pitchFamily="2" charset="-122"/>
                <a:cs typeface="宋体" panose="02010600030101010101" pitchFamily="2" charset="-122"/>
              </a:rPr>
              <a:t>律  </a:t>
            </a:r>
            <a:endParaRPr lang="en-US" altLang="zh-CN" sz="2400" dirty="0" smtClean="0">
              <a:latin typeface="宋体" panose="02010600030101010101" pitchFamily="2" charset="-122"/>
              <a:cs typeface="宋体" panose="02010600030101010101" pitchFamily="2" charset="-122"/>
            </a:endParaRPr>
          </a:p>
          <a:p>
            <a:pPr eaLnBrk="1" hangingPunct="1">
              <a:lnSpc>
                <a:spcPct val="150000"/>
              </a:lnSpc>
            </a:pPr>
            <a:r>
              <a:rPr lang="zh-CN" altLang="en-US" sz="2400" dirty="0" smtClean="0">
                <a:latin typeface="宋体" panose="02010600030101010101" pitchFamily="2" charset="-122"/>
                <a:cs typeface="宋体" panose="02010600030101010101" pitchFamily="2" charset="-122"/>
              </a:rPr>
              <a:t>指</a:t>
            </a:r>
            <a:r>
              <a:rPr lang="zh-CN" altLang="en-US" sz="2400" dirty="0">
                <a:latin typeface="宋体" panose="02010600030101010101" pitchFamily="2" charset="-122"/>
                <a:cs typeface="宋体" panose="02010600030101010101" pitchFamily="2" charset="-122"/>
              </a:rPr>
              <a:t>条件刺激和无条件刺激配对呈现可建立条件反射；</a:t>
            </a:r>
            <a:endParaRPr lang="zh-CN" altLang="en-US" sz="2400" dirty="0">
              <a:latin typeface="宋体" panose="02010600030101010101" pitchFamily="2" charset="-122"/>
              <a:cs typeface="宋体" panose="02010600030101010101" pitchFamily="2" charset="-122"/>
            </a:endParaRPr>
          </a:p>
          <a:p>
            <a:pPr eaLnBrk="1" hangingPunct="1">
              <a:lnSpc>
                <a:spcPct val="150000"/>
              </a:lnSpc>
            </a:pPr>
            <a:r>
              <a:rPr lang="zh-CN" altLang="en-US" sz="2400" kern="0" dirty="0" smtClean="0">
                <a:latin typeface="宋体" panose="02010600030101010101" pitchFamily="2" charset="-122"/>
                <a:sym typeface="+mn-ea"/>
              </a:rPr>
              <a:t>条件刺激与无条件刺激反复结合的次数越多，条件反射越巩固</a:t>
            </a:r>
            <a:endParaRPr lang="zh-CN" altLang="en-US" sz="2400" dirty="0">
              <a:latin typeface="宋体" panose="02010600030101010101" pitchFamily="2" charset="-122"/>
              <a:cs typeface="宋体" panose="02010600030101010101" pitchFamily="2" charset="-122"/>
            </a:endParaRPr>
          </a:p>
        </p:txBody>
      </p:sp>
      <p:grpSp>
        <p:nvGrpSpPr>
          <p:cNvPr id="21509" name="组合 15"/>
          <p:cNvGrpSpPr/>
          <p:nvPr/>
        </p:nvGrpSpPr>
        <p:grpSpPr bwMode="auto">
          <a:xfrm>
            <a:off x="3284855" y="3787775"/>
            <a:ext cx="6228715" cy="2529840"/>
            <a:chOff x="928662" y="3429000"/>
            <a:chExt cx="7286676" cy="2935287"/>
          </a:xfrm>
        </p:grpSpPr>
        <p:pic>
          <p:nvPicPr>
            <p:cNvPr id="21510" name="Picture 18" descr="feijiatiao"/>
            <p:cNvPicPr>
              <a:picLocks noChangeAspect="1" noChangeArrowheads="1" noCrop="1"/>
            </p:cNvPicPr>
            <p:nvPr>
              <p:custDataLst>
                <p:tags r:id="rId4"/>
              </p:custDataLst>
            </p:nvPr>
          </p:nvPicPr>
          <p:blipFill>
            <a:blip r:embed="rId5"/>
            <a:srcRect/>
            <a:stretch>
              <a:fillRect/>
            </a:stretch>
          </p:blipFill>
          <p:spPr bwMode="auto">
            <a:xfrm>
              <a:off x="3000364" y="3429000"/>
              <a:ext cx="3313112" cy="293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线形标注 1 13"/>
            <p:cNvSpPr/>
            <p:nvPr>
              <p:custDataLst>
                <p:tags r:id="rId6"/>
              </p:custDataLst>
            </p:nvPr>
          </p:nvSpPr>
          <p:spPr bwMode="auto">
            <a:xfrm flipH="1">
              <a:off x="928662" y="3571876"/>
              <a:ext cx="2143140" cy="428628"/>
            </a:xfrm>
            <a:prstGeom prst="borderCallout1">
              <a:avLst>
                <a:gd name="adj1" fmla="val 18750"/>
                <a:gd name="adj2" fmla="val -8333"/>
                <a:gd name="adj3" fmla="val 180190"/>
                <a:gd name="adj4" fmla="val -43255"/>
              </a:avLst>
            </a:prstGeom>
            <a:noFill/>
            <a:ln w="9525" algn="ctr">
              <a:solidFill>
                <a:schemeClr val="accent1"/>
              </a:solidFill>
              <a:round/>
            </a:ln>
            <a:extLst>
              <a:ext uri="{909E8E84-426E-40DD-AFC4-6F175D3DCCD1}">
                <a14:hiddenFill xmlns:a14="http://schemas.microsoft.com/office/drawing/2010/main">
                  <a:solidFill>
                    <a:srgbClr val="FFFFFF"/>
                  </a:solidFill>
                </a14:hiddenFill>
              </a:ext>
            </a:extLst>
          </p:spPr>
          <p:txBody>
            <a:bodyPr/>
            <a:lstStyle>
              <a:lvl1pPr eaLnBrk="0" hangingPunct="0">
                <a:defRPr sz="3200">
                  <a:solidFill>
                    <a:schemeClr val="tx1"/>
                  </a:solidFill>
                  <a:latin typeface="Arial" panose="020B0604020202020204" pitchFamily="34" charset="0"/>
                  <a:ea typeface="宋体" panose="02010600030101010101" pitchFamily="2" charset="-122"/>
                </a:defRPr>
              </a:lvl1pPr>
              <a:lvl2pPr marL="742950" indent="-285750" eaLnBrk="0" hangingPunct="0">
                <a:defRPr sz="3200">
                  <a:solidFill>
                    <a:schemeClr val="tx1"/>
                  </a:solidFill>
                  <a:latin typeface="Arial" panose="020B0604020202020204" pitchFamily="34" charset="0"/>
                  <a:ea typeface="宋体" panose="02010600030101010101" pitchFamily="2" charset="-122"/>
                </a:defRPr>
              </a:lvl2pPr>
              <a:lvl3pPr marL="1143000" indent="-228600" eaLnBrk="0" hangingPunct="0">
                <a:defRPr sz="3200">
                  <a:solidFill>
                    <a:schemeClr val="tx1"/>
                  </a:solidFill>
                  <a:latin typeface="Arial" panose="020B0604020202020204" pitchFamily="34" charset="0"/>
                  <a:ea typeface="宋体" panose="02010600030101010101" pitchFamily="2" charset="-122"/>
                </a:defRPr>
              </a:lvl3pPr>
              <a:lvl4pPr marL="1600200" indent="-228600" eaLnBrk="0" hangingPunct="0">
                <a:defRPr sz="3200">
                  <a:solidFill>
                    <a:schemeClr val="tx1"/>
                  </a:solidFill>
                  <a:latin typeface="Arial" panose="020B0604020202020204" pitchFamily="34" charset="0"/>
                  <a:ea typeface="宋体" panose="02010600030101010101" pitchFamily="2" charset="-122"/>
                </a:defRPr>
              </a:lvl4pPr>
              <a:lvl5pPr marL="2057400" indent="-228600" eaLnBrk="0" hangingPunct="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zh-CN" altLang="en-US" sz="2800" dirty="0"/>
                <a:t>无条件刺激</a:t>
              </a:r>
              <a:endParaRPr lang="zh-CN" altLang="en-US" sz="2800" dirty="0"/>
            </a:p>
          </p:txBody>
        </p:sp>
        <p:sp>
          <p:nvSpPr>
            <p:cNvPr id="21512" name="线形标注 1 14"/>
            <p:cNvSpPr/>
            <p:nvPr>
              <p:custDataLst>
                <p:tags r:id="rId7"/>
              </p:custDataLst>
            </p:nvPr>
          </p:nvSpPr>
          <p:spPr bwMode="auto">
            <a:xfrm>
              <a:off x="6286512" y="3714752"/>
              <a:ext cx="1928826" cy="428628"/>
            </a:xfrm>
            <a:prstGeom prst="borderCallout1">
              <a:avLst>
                <a:gd name="adj1" fmla="val 18750"/>
                <a:gd name="adj2" fmla="val -8333"/>
                <a:gd name="adj3" fmla="val 180190"/>
                <a:gd name="adj4" fmla="val -43255"/>
              </a:avLst>
            </a:prstGeom>
            <a:noFill/>
            <a:ln w="9525" algn="ctr">
              <a:solidFill>
                <a:schemeClr val="accent1"/>
              </a:solidFill>
              <a:round/>
            </a:ln>
            <a:extLst>
              <a:ext uri="{909E8E84-426E-40DD-AFC4-6F175D3DCCD1}">
                <a14:hiddenFill xmlns:a14="http://schemas.microsoft.com/office/drawing/2010/main">
                  <a:solidFill>
                    <a:srgbClr val="FFFFFF"/>
                  </a:solidFill>
                </a14:hiddenFill>
              </a:ext>
            </a:extLst>
          </p:spPr>
          <p:txBody>
            <a:bodyPr/>
            <a:lstStyle>
              <a:lvl1pPr eaLnBrk="0" hangingPunct="0">
                <a:defRPr sz="3200">
                  <a:solidFill>
                    <a:schemeClr val="tx1"/>
                  </a:solidFill>
                  <a:latin typeface="Arial" panose="020B0604020202020204" pitchFamily="34" charset="0"/>
                  <a:ea typeface="宋体" panose="02010600030101010101" pitchFamily="2" charset="-122"/>
                </a:defRPr>
              </a:lvl1pPr>
              <a:lvl2pPr marL="742950" indent="-285750" eaLnBrk="0" hangingPunct="0">
                <a:defRPr sz="3200">
                  <a:solidFill>
                    <a:schemeClr val="tx1"/>
                  </a:solidFill>
                  <a:latin typeface="Arial" panose="020B0604020202020204" pitchFamily="34" charset="0"/>
                  <a:ea typeface="宋体" panose="02010600030101010101" pitchFamily="2" charset="-122"/>
                </a:defRPr>
              </a:lvl2pPr>
              <a:lvl3pPr marL="1143000" indent="-228600" eaLnBrk="0" hangingPunct="0">
                <a:defRPr sz="3200">
                  <a:solidFill>
                    <a:schemeClr val="tx1"/>
                  </a:solidFill>
                  <a:latin typeface="Arial" panose="020B0604020202020204" pitchFamily="34" charset="0"/>
                  <a:ea typeface="宋体" panose="02010600030101010101" pitchFamily="2" charset="-122"/>
                </a:defRPr>
              </a:lvl3pPr>
              <a:lvl4pPr marL="1600200" indent="-228600" eaLnBrk="0" hangingPunct="0">
                <a:defRPr sz="3200">
                  <a:solidFill>
                    <a:schemeClr val="tx1"/>
                  </a:solidFill>
                  <a:latin typeface="Arial" panose="020B0604020202020204" pitchFamily="34" charset="0"/>
                  <a:ea typeface="宋体" panose="02010600030101010101" pitchFamily="2" charset="-122"/>
                </a:defRPr>
              </a:lvl4pPr>
              <a:lvl5pPr marL="2057400" indent="-228600" eaLnBrk="0" hangingPunct="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zh-CN" altLang="en-US" sz="2800"/>
                <a:t>条件刺激</a:t>
              </a:r>
              <a:endParaRPr lang="zh-CN" altLang="en-US" sz="2800"/>
            </a:p>
          </p:txBody>
        </p:sp>
      </p:grpSp>
    </p:spTree>
    <p:custDataLst>
      <p:tags r:id="rId8"/>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Rot="1" noChangeArrowheads="1"/>
          </p:cNvSpPr>
          <p:nvPr>
            <p:custDataLst>
              <p:tags r:id="rId1"/>
            </p:custDataLst>
          </p:nvPr>
        </p:nvSpPr>
        <p:spPr>
          <a:xfrm>
            <a:off x="497205" y="350520"/>
            <a:ext cx="7530465" cy="1143000"/>
          </a:xfrm>
          <a:prstGeom prst="rect">
            <a:avLst/>
          </a:prstGeom>
          <a:noFill/>
          <a:ln w="9525">
            <a:noFill/>
            <a:miter lim="800000"/>
          </a:ln>
          <a:effectLst/>
        </p:spPr>
        <p:txBody>
          <a:bodyPr vert="horz" wrap="square" lIns="91440" tIns="45720" rIns="91440" bIns="45720" numCol="1" anchor="ctr" anchorCtr="0" compatLnSpc="1"/>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pPr>
              <a:defRPr/>
            </a:pPr>
            <a:r>
              <a:rPr lang="zh-CN" altLang="en-US" sz="3200" dirty="0">
                <a:solidFill>
                  <a:schemeClr val="tx1"/>
                </a:solidFill>
              </a:rPr>
              <a:t>（二）巴甫洛夫的条件作用学习</a:t>
            </a:r>
            <a:r>
              <a:rPr lang="zh-CN" altLang="en-US" sz="3200" dirty="0">
                <a:solidFill>
                  <a:schemeClr val="tx1"/>
                </a:solidFill>
              </a:rPr>
              <a:t>理论</a:t>
            </a:r>
            <a:endParaRPr lang="zh-CN" altLang="en-US" sz="3200" dirty="0">
              <a:solidFill>
                <a:schemeClr val="tx1"/>
              </a:solidFill>
            </a:endParaRPr>
          </a:p>
        </p:txBody>
      </p:sp>
      <p:sp>
        <p:nvSpPr>
          <p:cNvPr id="608261" name="Rectangle 5"/>
          <p:cNvSpPr>
            <a:spLocks noRot="1" noChangeArrowheads="1"/>
          </p:cNvSpPr>
          <p:nvPr>
            <p:custDataLst>
              <p:tags r:id="rId2"/>
            </p:custDataLst>
          </p:nvPr>
        </p:nvSpPr>
        <p:spPr bwMode="auto">
          <a:xfrm>
            <a:off x="-192405" y="1337310"/>
            <a:ext cx="5074920" cy="90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3200">
                <a:solidFill>
                  <a:schemeClr val="tx1"/>
                </a:solidFill>
                <a:latin typeface="Arial" panose="020B0604020202020204" pitchFamily="34" charset="0"/>
                <a:ea typeface="宋体" panose="02010600030101010101" pitchFamily="2" charset="-122"/>
              </a:defRPr>
            </a:lvl1pPr>
            <a:lvl2pPr marL="742950" indent="-285750" eaLnBrk="0" hangingPunct="0">
              <a:defRPr sz="3200">
                <a:solidFill>
                  <a:schemeClr val="tx1"/>
                </a:solidFill>
                <a:latin typeface="Arial" panose="020B0604020202020204" pitchFamily="34" charset="0"/>
                <a:ea typeface="宋体" panose="02010600030101010101" pitchFamily="2" charset="-122"/>
              </a:defRPr>
            </a:lvl2pPr>
            <a:lvl3pPr marL="1143000" indent="-228600" eaLnBrk="0" hangingPunct="0">
              <a:defRPr sz="3200">
                <a:solidFill>
                  <a:schemeClr val="tx1"/>
                </a:solidFill>
                <a:latin typeface="Arial" panose="020B0604020202020204" pitchFamily="34" charset="0"/>
                <a:ea typeface="宋体" panose="02010600030101010101" pitchFamily="2" charset="-122"/>
              </a:defRPr>
            </a:lvl3pPr>
            <a:lvl4pPr marL="1600200" indent="-228600" eaLnBrk="0" hangingPunct="0">
              <a:defRPr sz="3200">
                <a:solidFill>
                  <a:schemeClr val="tx1"/>
                </a:solidFill>
                <a:latin typeface="Arial" panose="020B0604020202020204" pitchFamily="34" charset="0"/>
                <a:ea typeface="宋体" panose="02010600030101010101" pitchFamily="2" charset="-122"/>
              </a:defRPr>
            </a:lvl4pPr>
            <a:lvl5pPr marL="2057400" indent="-228600" eaLnBrk="0" hangingPunct="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9pPr>
          </a:lstStyle>
          <a:p>
            <a:pPr algn="ctr" eaLnBrk="1" hangingPunct="1">
              <a:buClr>
                <a:schemeClr val="tx1"/>
              </a:buClr>
              <a:buFont typeface="Wingdings" panose="05000000000000000000" pitchFamily="2" charset="2"/>
              <a:buNone/>
            </a:pPr>
            <a:r>
              <a:rPr lang="en-US" altLang="zh-CN" sz="2800" dirty="0">
                <a:latin typeface="宋体" panose="02010600030101010101" pitchFamily="2" charset="-122"/>
                <a:cs typeface="宋体" panose="02010600030101010101" pitchFamily="2" charset="-122"/>
              </a:rPr>
              <a:t>   2.</a:t>
            </a:r>
            <a:r>
              <a:rPr lang="zh-CN" altLang="en-US" sz="2800" dirty="0">
                <a:latin typeface="宋体" panose="02010600030101010101" pitchFamily="2" charset="-122"/>
                <a:cs typeface="宋体" panose="02010600030101010101" pitchFamily="2" charset="-122"/>
              </a:rPr>
              <a:t>学习</a:t>
            </a:r>
            <a:r>
              <a:rPr lang="zh-CN" altLang="en-US" sz="2800" dirty="0">
                <a:latin typeface="宋体" panose="02010600030101010101" pitchFamily="2" charset="-122"/>
                <a:cs typeface="宋体" panose="02010600030101010101" pitchFamily="2" charset="-122"/>
              </a:rPr>
              <a:t>规律</a:t>
            </a:r>
            <a:endParaRPr lang="en-US" altLang="zh-CN" sz="3600" dirty="0">
              <a:solidFill>
                <a:srgbClr val="000066"/>
              </a:solidFill>
              <a:latin typeface="黑体" panose="02010609060101010101" pitchFamily="49" charset="-122"/>
              <a:ea typeface="黑体" panose="02010609060101010101" pitchFamily="49" charset="-122"/>
            </a:endParaRPr>
          </a:p>
        </p:txBody>
      </p:sp>
      <p:sp>
        <p:nvSpPr>
          <p:cNvPr id="22531" name="Rectangle 3"/>
          <p:cNvSpPr>
            <a:spLocks noRot="1" noChangeArrowheads="1"/>
          </p:cNvSpPr>
          <p:nvPr>
            <p:custDataLst>
              <p:tags r:id="rId3"/>
            </p:custDataLst>
          </p:nvPr>
        </p:nvSpPr>
        <p:spPr bwMode="auto">
          <a:xfrm>
            <a:off x="1745615" y="1882140"/>
            <a:ext cx="91884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ea typeface="宋体" panose="02010600030101010101" pitchFamily="2" charset="-122"/>
              </a:defRPr>
            </a:lvl1pPr>
            <a:lvl2pPr marL="742950" indent="-285750" eaLnBrk="0" hangingPunct="0">
              <a:defRPr sz="3200">
                <a:solidFill>
                  <a:schemeClr val="tx1"/>
                </a:solidFill>
                <a:latin typeface="Arial" panose="020B0604020202020204" pitchFamily="34" charset="0"/>
                <a:ea typeface="宋体" panose="02010600030101010101" pitchFamily="2" charset="-122"/>
              </a:defRPr>
            </a:lvl2pPr>
            <a:lvl3pPr marL="1143000" indent="-228600" eaLnBrk="0" hangingPunct="0">
              <a:defRPr sz="3200">
                <a:solidFill>
                  <a:schemeClr val="tx1"/>
                </a:solidFill>
                <a:latin typeface="Arial" panose="020B0604020202020204" pitchFamily="34" charset="0"/>
                <a:ea typeface="宋体" panose="02010600030101010101" pitchFamily="2" charset="-122"/>
              </a:defRPr>
            </a:lvl3pPr>
            <a:lvl4pPr marL="1600200" indent="-228600" eaLnBrk="0" hangingPunct="0">
              <a:defRPr sz="3200">
                <a:solidFill>
                  <a:schemeClr val="tx1"/>
                </a:solidFill>
                <a:latin typeface="Arial" panose="020B0604020202020204" pitchFamily="34" charset="0"/>
                <a:ea typeface="宋体" panose="02010600030101010101" pitchFamily="2" charset="-122"/>
              </a:defRPr>
            </a:lvl4pPr>
            <a:lvl5pPr marL="2057400" indent="-228600" eaLnBrk="0" hangingPunct="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400" dirty="0" smtClean="0">
                <a:latin typeface="宋体" panose="02010600030101010101" pitchFamily="2" charset="-122"/>
                <a:cs typeface="宋体" panose="02010600030101010101" pitchFamily="2" charset="-122"/>
              </a:rPr>
              <a:t>（</a:t>
            </a:r>
            <a:r>
              <a:rPr lang="en-US" altLang="zh-CN" sz="2400" dirty="0" smtClean="0">
                <a:latin typeface="宋体" panose="02010600030101010101" pitchFamily="2" charset="-122"/>
                <a:cs typeface="宋体" panose="02010600030101010101" pitchFamily="2" charset="-122"/>
              </a:rPr>
              <a:t>2</a:t>
            </a:r>
            <a:r>
              <a:rPr lang="zh-CN" altLang="en-US" sz="2400" dirty="0" smtClean="0">
                <a:latin typeface="宋体" panose="02010600030101010101" pitchFamily="2" charset="-122"/>
                <a:cs typeface="宋体" panose="02010600030101010101" pitchFamily="2" charset="-122"/>
              </a:rPr>
              <a:t>）消退律  </a:t>
            </a:r>
            <a:endParaRPr lang="zh-CN" altLang="en-US" sz="2400" dirty="0" smtClean="0">
              <a:latin typeface="宋体" panose="02010600030101010101" pitchFamily="2" charset="-122"/>
              <a:cs typeface="宋体" panose="02010600030101010101" pitchFamily="2" charset="-122"/>
            </a:endParaRPr>
          </a:p>
          <a:p>
            <a:pPr eaLnBrk="1" hangingPunct="1">
              <a:lnSpc>
                <a:spcPct val="150000"/>
              </a:lnSpc>
            </a:pPr>
            <a:r>
              <a:rPr lang="zh-CN" altLang="en-US" sz="2400" dirty="0" smtClean="0">
                <a:latin typeface="宋体" panose="02010600030101010101" pitchFamily="2" charset="-122"/>
                <a:cs typeface="宋体" panose="02010600030101010101" pitchFamily="2" charset="-122"/>
              </a:rPr>
              <a:t> </a:t>
            </a:r>
            <a:r>
              <a:rPr lang="en-US" altLang="zh-CN" sz="2400" dirty="0" smtClean="0">
                <a:latin typeface="宋体" panose="02010600030101010101" pitchFamily="2" charset="-122"/>
                <a:cs typeface="宋体" panose="02010600030101010101" pitchFamily="2" charset="-122"/>
              </a:rPr>
              <a:t>  </a:t>
            </a:r>
            <a:r>
              <a:rPr lang="zh-CN" altLang="en-US" sz="2400" dirty="0" smtClean="0">
                <a:latin typeface="宋体" panose="02010600030101010101" pitchFamily="2" charset="-122"/>
                <a:cs typeface="宋体" panose="02010600030101010101" pitchFamily="2" charset="-122"/>
              </a:rPr>
              <a:t>指条件刺激多次重复出现而不伴随无条件刺激，已经建立起来的条件反射就会消失</a:t>
            </a:r>
            <a:endParaRPr lang="zh-CN" altLang="en-US" sz="2400" dirty="0" smtClean="0">
              <a:latin typeface="宋体" panose="02010600030101010101" pitchFamily="2" charset="-122"/>
              <a:cs typeface="宋体" panose="02010600030101010101" pitchFamily="2" charset="-122"/>
            </a:endParaRPr>
          </a:p>
        </p:txBody>
      </p:sp>
      <p:grpSp>
        <p:nvGrpSpPr>
          <p:cNvPr id="22532" name="组合 13"/>
          <p:cNvGrpSpPr/>
          <p:nvPr/>
        </p:nvGrpSpPr>
        <p:grpSpPr bwMode="auto">
          <a:xfrm>
            <a:off x="3208313" y="3470409"/>
            <a:ext cx="7378700" cy="2455863"/>
            <a:chOff x="857224" y="3429000"/>
            <a:chExt cx="7378734" cy="2455863"/>
          </a:xfrm>
        </p:grpSpPr>
        <p:pic>
          <p:nvPicPr>
            <p:cNvPr id="22534" name="Picture 10" descr="tiaojianfanshejiancheng"/>
            <p:cNvPicPr>
              <a:picLocks noChangeAspect="1" noChangeArrowheads="1" noCrop="1"/>
            </p:cNvPicPr>
            <p:nvPr>
              <p:custDataLst>
                <p:tags r:id="rId4"/>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857224" y="3500438"/>
              <a:ext cx="2592387"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2" descr="tiaojianfanshejiancheng"/>
            <p:cNvPicPr>
              <a:picLocks noChangeAspect="1" noChangeArrowheads="1" noCrop="1"/>
            </p:cNvPicPr>
            <p:nvPr>
              <p:custDataLst>
                <p:tags r:id="rId6"/>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5643570" y="3429000"/>
              <a:ext cx="2592388"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Oval 11"/>
            <p:cNvSpPr>
              <a:spLocks noChangeArrowheads="1"/>
            </p:cNvSpPr>
            <p:nvPr>
              <p:custDataLst>
                <p:tags r:id="rId7"/>
              </p:custDataLst>
            </p:nvPr>
          </p:nvSpPr>
          <p:spPr bwMode="auto">
            <a:xfrm>
              <a:off x="6429388" y="4714884"/>
              <a:ext cx="857256" cy="936626"/>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sz="3200">
                  <a:solidFill>
                    <a:schemeClr val="tx1"/>
                  </a:solidFill>
                  <a:latin typeface="Arial" panose="020B0604020202020204" pitchFamily="34" charset="0"/>
                  <a:ea typeface="宋体" panose="02010600030101010101" pitchFamily="2" charset="-122"/>
                </a:defRPr>
              </a:lvl1pPr>
              <a:lvl2pPr marL="742950" indent="-285750" eaLnBrk="0" hangingPunct="0">
                <a:defRPr sz="3200">
                  <a:solidFill>
                    <a:schemeClr val="tx1"/>
                  </a:solidFill>
                  <a:latin typeface="Arial" panose="020B0604020202020204" pitchFamily="34" charset="0"/>
                  <a:ea typeface="宋体" panose="02010600030101010101" pitchFamily="2" charset="-122"/>
                </a:defRPr>
              </a:lvl2pPr>
              <a:lvl3pPr marL="1143000" indent="-228600" eaLnBrk="0" hangingPunct="0">
                <a:defRPr sz="3200">
                  <a:solidFill>
                    <a:schemeClr val="tx1"/>
                  </a:solidFill>
                  <a:latin typeface="Arial" panose="020B0604020202020204" pitchFamily="34" charset="0"/>
                  <a:ea typeface="宋体" panose="02010600030101010101" pitchFamily="2" charset="-122"/>
                </a:defRPr>
              </a:lvl3pPr>
              <a:lvl4pPr marL="1600200" indent="-228600" eaLnBrk="0" hangingPunct="0">
                <a:defRPr sz="3200">
                  <a:solidFill>
                    <a:schemeClr val="tx1"/>
                  </a:solidFill>
                  <a:latin typeface="Arial" panose="020B0604020202020204" pitchFamily="34" charset="0"/>
                  <a:ea typeface="宋体" panose="02010600030101010101" pitchFamily="2" charset="-122"/>
                </a:defRPr>
              </a:lvl4pPr>
              <a:lvl5pPr marL="2057400" indent="-228600" eaLnBrk="0" hangingPunct="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8318" name="AutoShape 14"/>
            <p:cNvSpPr>
              <a:spLocks noChangeArrowheads="1"/>
            </p:cNvSpPr>
            <p:nvPr>
              <p:custDataLst>
                <p:tags r:id="rId8"/>
              </p:custDataLst>
            </p:nvPr>
          </p:nvSpPr>
          <p:spPr bwMode="auto">
            <a:xfrm>
              <a:off x="3357549" y="4143375"/>
              <a:ext cx="1943109" cy="100806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65FF"/>
                </a:gs>
                <a:gs pos="50000">
                  <a:schemeClr val="bg1"/>
                </a:gs>
                <a:gs pos="100000">
                  <a:srgbClr val="FF65FF"/>
                </a:gs>
              </a:gsLst>
              <a:lin ang="5400000" scaled="1"/>
            </a:gradFill>
            <a:ln w="9525">
              <a:solidFill>
                <a:schemeClr val="tx1"/>
              </a:solidFill>
              <a:miter lim="800000"/>
            </a:ln>
            <a:effectLst/>
          </p:spPr>
          <p:txBody>
            <a:bodyPr wrap="none" anchor="ctr"/>
            <a:lstStyle/>
            <a:p>
              <a:pPr>
                <a:defRPr/>
              </a:pPr>
              <a:endParaRPr lang="zh-CN" altLang="en-US"/>
            </a:p>
          </p:txBody>
        </p:sp>
      </p:grpSp>
    </p:spTree>
    <p:custDataLst>
      <p:tags r:id="rId9"/>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Rot="1" noChangeArrowheads="1"/>
          </p:cNvSpPr>
          <p:nvPr>
            <p:custDataLst>
              <p:tags r:id="rId1"/>
            </p:custDataLst>
          </p:nvPr>
        </p:nvSpPr>
        <p:spPr>
          <a:xfrm>
            <a:off x="497205" y="350520"/>
            <a:ext cx="7530465" cy="1143000"/>
          </a:xfrm>
          <a:prstGeom prst="rect">
            <a:avLst/>
          </a:prstGeom>
          <a:noFill/>
          <a:ln w="9525">
            <a:noFill/>
            <a:miter lim="800000"/>
          </a:ln>
          <a:effectLst/>
        </p:spPr>
        <p:txBody>
          <a:bodyPr vert="horz" wrap="square" lIns="91440" tIns="45720" rIns="91440" bIns="45720" numCol="1" anchor="ctr" anchorCtr="0" compatLnSpc="1"/>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pPr>
              <a:defRPr/>
            </a:pPr>
            <a:r>
              <a:rPr lang="zh-CN" altLang="en-US" sz="3200" dirty="0">
                <a:solidFill>
                  <a:schemeClr val="tx1"/>
                </a:solidFill>
              </a:rPr>
              <a:t>（二）巴甫洛夫的条件作用学习</a:t>
            </a:r>
            <a:r>
              <a:rPr lang="zh-CN" altLang="en-US" sz="3200" dirty="0">
                <a:solidFill>
                  <a:schemeClr val="tx1"/>
                </a:solidFill>
              </a:rPr>
              <a:t>理论</a:t>
            </a:r>
            <a:endParaRPr lang="zh-CN" altLang="en-US" sz="3200" dirty="0">
              <a:solidFill>
                <a:schemeClr val="tx1"/>
              </a:solidFill>
            </a:endParaRPr>
          </a:p>
        </p:txBody>
      </p:sp>
      <p:sp>
        <p:nvSpPr>
          <p:cNvPr id="608261" name="Rectangle 5"/>
          <p:cNvSpPr>
            <a:spLocks noRot="1" noChangeArrowheads="1"/>
          </p:cNvSpPr>
          <p:nvPr>
            <p:custDataLst>
              <p:tags r:id="rId2"/>
            </p:custDataLst>
          </p:nvPr>
        </p:nvSpPr>
        <p:spPr bwMode="auto">
          <a:xfrm>
            <a:off x="-192405" y="1337310"/>
            <a:ext cx="5074920" cy="90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3200">
                <a:solidFill>
                  <a:schemeClr val="tx1"/>
                </a:solidFill>
                <a:latin typeface="Arial" panose="020B0604020202020204" pitchFamily="34" charset="0"/>
                <a:ea typeface="宋体" panose="02010600030101010101" pitchFamily="2" charset="-122"/>
              </a:defRPr>
            </a:lvl1pPr>
            <a:lvl2pPr marL="742950" indent="-285750" eaLnBrk="0" hangingPunct="0">
              <a:defRPr sz="3200">
                <a:solidFill>
                  <a:schemeClr val="tx1"/>
                </a:solidFill>
                <a:latin typeface="Arial" panose="020B0604020202020204" pitchFamily="34" charset="0"/>
                <a:ea typeface="宋体" panose="02010600030101010101" pitchFamily="2" charset="-122"/>
              </a:defRPr>
            </a:lvl2pPr>
            <a:lvl3pPr marL="1143000" indent="-228600" eaLnBrk="0" hangingPunct="0">
              <a:defRPr sz="3200">
                <a:solidFill>
                  <a:schemeClr val="tx1"/>
                </a:solidFill>
                <a:latin typeface="Arial" panose="020B0604020202020204" pitchFamily="34" charset="0"/>
                <a:ea typeface="宋体" panose="02010600030101010101" pitchFamily="2" charset="-122"/>
              </a:defRPr>
            </a:lvl3pPr>
            <a:lvl4pPr marL="1600200" indent="-228600" eaLnBrk="0" hangingPunct="0">
              <a:defRPr sz="3200">
                <a:solidFill>
                  <a:schemeClr val="tx1"/>
                </a:solidFill>
                <a:latin typeface="Arial" panose="020B0604020202020204" pitchFamily="34" charset="0"/>
                <a:ea typeface="宋体" panose="02010600030101010101" pitchFamily="2" charset="-122"/>
              </a:defRPr>
            </a:lvl4pPr>
            <a:lvl5pPr marL="2057400" indent="-228600" eaLnBrk="0" hangingPunct="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9pPr>
          </a:lstStyle>
          <a:p>
            <a:pPr algn="ctr" eaLnBrk="1" hangingPunct="1">
              <a:buClr>
                <a:schemeClr val="tx1"/>
              </a:buClr>
              <a:buFont typeface="Wingdings" panose="05000000000000000000" pitchFamily="2" charset="2"/>
              <a:buNone/>
            </a:pPr>
            <a:r>
              <a:rPr lang="en-US" altLang="zh-CN" sz="2800" dirty="0">
                <a:latin typeface="宋体" panose="02010600030101010101" pitchFamily="2" charset="-122"/>
                <a:cs typeface="宋体" panose="02010600030101010101" pitchFamily="2" charset="-122"/>
              </a:rPr>
              <a:t>   2.</a:t>
            </a:r>
            <a:r>
              <a:rPr lang="zh-CN" altLang="en-US" sz="2800" dirty="0">
                <a:latin typeface="宋体" panose="02010600030101010101" pitchFamily="2" charset="-122"/>
                <a:cs typeface="宋体" panose="02010600030101010101" pitchFamily="2" charset="-122"/>
              </a:rPr>
              <a:t>学习</a:t>
            </a:r>
            <a:r>
              <a:rPr lang="zh-CN" altLang="en-US" sz="2800" dirty="0">
                <a:latin typeface="宋体" panose="02010600030101010101" pitchFamily="2" charset="-122"/>
                <a:cs typeface="宋体" panose="02010600030101010101" pitchFamily="2" charset="-122"/>
              </a:rPr>
              <a:t>规律</a:t>
            </a:r>
            <a:endParaRPr lang="en-US" altLang="zh-CN" sz="3600" dirty="0">
              <a:solidFill>
                <a:srgbClr val="000066"/>
              </a:solidFill>
              <a:latin typeface="黑体" panose="02010609060101010101" pitchFamily="49" charset="-122"/>
              <a:ea typeface="黑体" panose="02010609060101010101" pitchFamily="49" charset="-122"/>
            </a:endParaRPr>
          </a:p>
        </p:txBody>
      </p:sp>
      <p:sp>
        <p:nvSpPr>
          <p:cNvPr id="22531" name="Rectangle 3"/>
          <p:cNvSpPr>
            <a:spLocks noRot="1" noChangeArrowheads="1"/>
          </p:cNvSpPr>
          <p:nvPr>
            <p:custDataLst>
              <p:tags r:id="rId3"/>
            </p:custDataLst>
          </p:nvPr>
        </p:nvSpPr>
        <p:spPr bwMode="auto">
          <a:xfrm>
            <a:off x="1745615" y="1882140"/>
            <a:ext cx="91884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ea typeface="宋体" panose="02010600030101010101" pitchFamily="2" charset="-122"/>
              </a:defRPr>
            </a:lvl1pPr>
            <a:lvl2pPr marL="742950" indent="-285750" eaLnBrk="0" hangingPunct="0">
              <a:defRPr sz="3200">
                <a:solidFill>
                  <a:schemeClr val="tx1"/>
                </a:solidFill>
                <a:latin typeface="Arial" panose="020B0604020202020204" pitchFamily="34" charset="0"/>
                <a:ea typeface="宋体" panose="02010600030101010101" pitchFamily="2" charset="-122"/>
              </a:defRPr>
            </a:lvl2pPr>
            <a:lvl3pPr marL="1143000" indent="-228600" eaLnBrk="0" hangingPunct="0">
              <a:defRPr sz="3200">
                <a:solidFill>
                  <a:schemeClr val="tx1"/>
                </a:solidFill>
                <a:latin typeface="Arial" panose="020B0604020202020204" pitchFamily="34" charset="0"/>
                <a:ea typeface="宋体" panose="02010600030101010101" pitchFamily="2" charset="-122"/>
              </a:defRPr>
            </a:lvl3pPr>
            <a:lvl4pPr marL="1600200" indent="-228600" eaLnBrk="0" hangingPunct="0">
              <a:defRPr sz="3200">
                <a:solidFill>
                  <a:schemeClr val="tx1"/>
                </a:solidFill>
                <a:latin typeface="Arial" panose="020B0604020202020204" pitchFamily="34" charset="0"/>
                <a:ea typeface="宋体" panose="02010600030101010101" pitchFamily="2" charset="-122"/>
              </a:defRPr>
            </a:lvl4pPr>
            <a:lvl5pPr marL="2057400" indent="-228600" eaLnBrk="0" hangingPunct="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smtClean="0">
                <a:latin typeface="宋体" panose="02010600030101010101" pitchFamily="2" charset="-122"/>
                <a:cs typeface="宋体" panose="02010600030101010101" pitchFamily="2" charset="-122"/>
              </a:rPr>
              <a:t>（</a:t>
            </a:r>
            <a:r>
              <a:rPr lang="en-US" altLang="zh-CN" sz="2400" dirty="0" smtClean="0">
                <a:latin typeface="宋体" panose="02010600030101010101" pitchFamily="2" charset="-122"/>
                <a:cs typeface="宋体" panose="02010600030101010101" pitchFamily="2" charset="-122"/>
              </a:rPr>
              <a:t>3</a:t>
            </a:r>
            <a:r>
              <a:rPr lang="zh-CN" altLang="en-US" sz="2400" dirty="0" smtClean="0">
                <a:latin typeface="宋体" panose="02010600030101010101" pitchFamily="2" charset="-122"/>
                <a:cs typeface="宋体" panose="02010600030101010101" pitchFamily="2" charset="-122"/>
              </a:rPr>
              <a:t>）</a:t>
            </a:r>
            <a:r>
              <a:rPr lang="zh-CN" altLang="en-US" sz="2400" dirty="0">
                <a:sym typeface="+mn-ea"/>
              </a:rPr>
              <a:t>泛化</a:t>
            </a:r>
            <a:r>
              <a:rPr lang="zh-CN" altLang="en-US" sz="2400" dirty="0" smtClean="0">
                <a:sym typeface="+mn-ea"/>
              </a:rPr>
              <a:t>律 </a:t>
            </a:r>
            <a:endParaRPr lang="en-US" altLang="zh-CN" sz="2400" b="1" dirty="0" smtClean="0"/>
          </a:p>
          <a:p>
            <a:pPr eaLnBrk="1" hangingPunct="1">
              <a:lnSpc>
                <a:spcPct val="150000"/>
              </a:lnSpc>
            </a:pPr>
            <a:r>
              <a:rPr lang="zh-CN" altLang="en-US" sz="2400" dirty="0" smtClean="0">
                <a:sym typeface="+mn-ea"/>
              </a:rPr>
              <a:t> 指</a:t>
            </a:r>
            <a:r>
              <a:rPr lang="zh-CN" altLang="en-US" sz="2400" dirty="0" smtClean="0">
                <a:latin typeface="黑体" panose="02010609060101010101" pitchFamily="49" charset="-122"/>
                <a:sym typeface="+mn-ea"/>
              </a:rPr>
              <a:t>某些</a:t>
            </a:r>
            <a:r>
              <a:rPr lang="zh-CN" altLang="en-US" sz="2400" dirty="0">
                <a:latin typeface="黑体" panose="02010609060101010101" pitchFamily="49" charset="-122"/>
                <a:sym typeface="+mn-ea"/>
              </a:rPr>
              <a:t>与铃声相近的刺激也产生条件反应</a:t>
            </a:r>
            <a:r>
              <a:rPr lang="en-US" altLang="zh-CN" sz="2400" dirty="0">
                <a:latin typeface="黑体" panose="02010609060101010101" pitchFamily="49" charset="-122"/>
                <a:sym typeface="+mn-ea"/>
              </a:rPr>
              <a:t>(</a:t>
            </a:r>
            <a:r>
              <a:rPr lang="zh-CN" altLang="en-US" sz="2400" dirty="0">
                <a:latin typeface="黑体" panose="02010609060101010101" pitchFamily="49" charset="-122"/>
                <a:sym typeface="+mn-ea"/>
              </a:rPr>
              <a:t>流</a:t>
            </a:r>
            <a:r>
              <a:rPr kumimoji="1" lang="zh-CN" altLang="en-US" sz="2400" dirty="0">
                <a:sym typeface="+mn-ea"/>
              </a:rPr>
              <a:t>唾液</a:t>
            </a:r>
            <a:r>
              <a:rPr lang="en-US" altLang="zh-CN" sz="2400" dirty="0">
                <a:latin typeface="黑体" panose="02010609060101010101" pitchFamily="49" charset="-122"/>
                <a:sym typeface="+mn-ea"/>
              </a:rPr>
              <a:t>)</a:t>
            </a:r>
            <a:r>
              <a:rPr lang="zh-CN" altLang="en-US" sz="2400" dirty="0">
                <a:latin typeface="黑体" panose="02010609060101010101" pitchFamily="49" charset="-122"/>
                <a:sym typeface="+mn-ea"/>
              </a:rPr>
              <a:t>的</a:t>
            </a:r>
            <a:r>
              <a:rPr lang="zh-CN" altLang="en-US" sz="2400" dirty="0" smtClean="0">
                <a:latin typeface="黑体" panose="02010609060101010101" pitchFamily="49" charset="-122"/>
                <a:sym typeface="+mn-ea"/>
              </a:rPr>
              <a:t>效果。</a:t>
            </a:r>
            <a:endParaRPr lang="zh-CN" altLang="en-US" sz="2400" dirty="0" smtClean="0">
              <a:latin typeface="宋体" panose="02010600030101010101" pitchFamily="2" charset="-122"/>
              <a:cs typeface="宋体" panose="02010600030101010101" pitchFamily="2" charset="-122"/>
            </a:endParaRPr>
          </a:p>
        </p:txBody>
      </p:sp>
      <p:grpSp>
        <p:nvGrpSpPr>
          <p:cNvPr id="23556" name="组合 11"/>
          <p:cNvGrpSpPr/>
          <p:nvPr/>
        </p:nvGrpSpPr>
        <p:grpSpPr bwMode="auto">
          <a:xfrm>
            <a:off x="3937283" y="3057535"/>
            <a:ext cx="5231504" cy="3148972"/>
            <a:chOff x="2857488" y="3357562"/>
            <a:chExt cx="2592387" cy="2455863"/>
          </a:xfrm>
        </p:grpSpPr>
        <p:pic>
          <p:nvPicPr>
            <p:cNvPr id="23558" name="Picture 12" descr="tiaojianfanshejiancheng"/>
            <p:cNvPicPr>
              <a:picLocks noChangeAspect="1" noChangeArrowheads="1" noCrop="1"/>
            </p:cNvPicPr>
            <p:nvPr>
              <p:custDataLst>
                <p:tags r:id="rId4"/>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2857488" y="3429000"/>
              <a:ext cx="2592387"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1" descr="u=1805432943,1289102787&amp;fm=0&amp;gp=0">
              <a:hlinkClick r:id="rId6"/>
            </p:cNvPr>
            <p:cNvPicPr>
              <a:picLocks noChangeAspect="1" noChangeArrowheads="1" noCrop="1"/>
            </p:cNvPicPr>
            <p:nvPr>
              <p:custDataLst>
                <p:tags r:id="rId7"/>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4071934" y="3357562"/>
              <a:ext cx="1368425"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9"/>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Rot="1" noChangeArrowheads="1"/>
          </p:cNvSpPr>
          <p:nvPr>
            <p:custDataLst>
              <p:tags r:id="rId1"/>
            </p:custDataLst>
          </p:nvPr>
        </p:nvSpPr>
        <p:spPr bwMode="auto">
          <a:xfrm>
            <a:off x="4010660" y="968375"/>
            <a:ext cx="590169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ea typeface="宋体" panose="02010600030101010101" pitchFamily="2" charset="-122"/>
              </a:defRPr>
            </a:lvl1pPr>
            <a:lvl2pPr marL="742950" indent="-285750" eaLnBrk="0" hangingPunct="0">
              <a:defRPr sz="3200">
                <a:solidFill>
                  <a:schemeClr val="tx1"/>
                </a:solidFill>
                <a:latin typeface="Arial" panose="020B0604020202020204" pitchFamily="34" charset="0"/>
                <a:ea typeface="宋体" panose="02010600030101010101" pitchFamily="2" charset="-122"/>
              </a:defRPr>
            </a:lvl2pPr>
            <a:lvl3pPr marL="1143000" indent="-228600" eaLnBrk="0" hangingPunct="0">
              <a:defRPr sz="3200">
                <a:solidFill>
                  <a:schemeClr val="tx1"/>
                </a:solidFill>
                <a:latin typeface="Arial" panose="020B0604020202020204" pitchFamily="34" charset="0"/>
                <a:ea typeface="宋体" panose="02010600030101010101" pitchFamily="2" charset="-122"/>
              </a:defRPr>
            </a:lvl3pPr>
            <a:lvl4pPr marL="1600200" indent="-228600" eaLnBrk="0" hangingPunct="0">
              <a:defRPr sz="3200">
                <a:solidFill>
                  <a:schemeClr val="tx1"/>
                </a:solidFill>
                <a:latin typeface="Arial" panose="020B0604020202020204" pitchFamily="34" charset="0"/>
                <a:ea typeface="宋体" panose="02010600030101010101" pitchFamily="2" charset="-122"/>
              </a:defRPr>
            </a:lvl4pPr>
            <a:lvl5pPr marL="2057400" indent="-228600" eaLnBrk="0" hangingPunct="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9pPr>
          </a:lstStyle>
          <a:p>
            <a:pPr eaLnBrk="1" hangingPunct="1"/>
            <a:r>
              <a:rPr lang="zh-CN" altLang="zh-CN" sz="2800" dirty="0">
                <a:latin typeface="黑体" panose="02010609060101010101" pitchFamily="49" charset="-122"/>
              </a:rPr>
              <a:t>华生的小阿尔伯特恐惧实验</a:t>
            </a:r>
            <a:endParaRPr lang="zh-CN" altLang="zh-CN" sz="2800" dirty="0">
              <a:latin typeface="黑体" panose="02010609060101010101" pitchFamily="49" charset="-122"/>
            </a:endParaRPr>
          </a:p>
        </p:txBody>
      </p:sp>
      <p:sp>
        <p:nvSpPr>
          <p:cNvPr id="2" name="文本框 1"/>
          <p:cNvSpPr txBox="1"/>
          <p:nvPr>
            <p:custDataLst>
              <p:tags r:id="rId2"/>
            </p:custDataLst>
          </p:nvPr>
        </p:nvSpPr>
        <p:spPr>
          <a:xfrm>
            <a:off x="1930400" y="1657350"/>
            <a:ext cx="8569960" cy="3415030"/>
          </a:xfrm>
          <a:prstGeom prst="rect">
            <a:avLst/>
          </a:prstGeom>
          <a:noFill/>
        </p:spPr>
        <p:txBody>
          <a:bodyPr wrap="square" rtlCol="0" anchor="t">
            <a:spAutoFit/>
          </a:bodyPr>
          <a:p>
            <a:pPr>
              <a:lnSpc>
                <a:spcPct val="150000"/>
              </a:lnSpc>
            </a:pPr>
            <a:r>
              <a:rPr lang="en-US" altLang="zh-CN">
                <a:latin typeface="宋体" panose="02010600030101010101" pitchFamily="2" charset="-122"/>
                <a:ea typeface="宋体" panose="02010600030101010101" pitchFamily="2" charset="-122"/>
              </a:rPr>
              <a:t>    </a:t>
            </a:r>
            <a:r>
              <a:rPr lang="zh-CN" altLang="en-US">
                <a:latin typeface="宋体" panose="02010600030101010101" pitchFamily="2" charset="-122"/>
                <a:ea typeface="宋体" panose="02010600030101010101" pitchFamily="2" charset="-122"/>
              </a:rPr>
              <a:t>该实验以一名婴儿为被试。实验开始时，实验者给他呈现狗、猴子、白色绒棉以及白鼠，被试对这些动物和物体都感兴趣，愿意接近它们，并不时触摸它们，从来没有表现出丝毫的恐惧。当他的手刚触摸到白鼠时，响起钢条敲起的巨大的声响，他停止动作，但并没有哭。当他再次去触摸白鼠，第二次响起敲击钢条的巨大声响，他猛烈跳起，并张口大哭。他第三次去触摸白鼠，同样又响起敲击钢条的巨大声响，他猛烈跳起，张口大哭，并试图爬开。接下来，实验者将一只兔子呈现在他面前，他大哭并试图爬开。然后，实验者又将毛衣呈现在被试面前，被试并无接近倾向。最后，被试看到带毛发的面具，反应剧烈，大哭，立即向相反方向爬去。</a:t>
            </a:r>
            <a:endParaRPr lang="zh-CN" altLang="en-US">
              <a:latin typeface="宋体" panose="02010600030101010101" pitchFamily="2" charset="-122"/>
              <a:ea typeface="宋体" panose="02010600030101010101" pitchFamily="2" charset="-122"/>
            </a:endParaRPr>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Rot="1" noChangeArrowheads="1"/>
          </p:cNvSpPr>
          <p:nvPr>
            <p:custDataLst>
              <p:tags r:id="rId1"/>
            </p:custDataLst>
          </p:nvPr>
        </p:nvSpPr>
        <p:spPr>
          <a:xfrm>
            <a:off x="497205" y="350520"/>
            <a:ext cx="7530465" cy="1143000"/>
          </a:xfrm>
          <a:prstGeom prst="rect">
            <a:avLst/>
          </a:prstGeom>
          <a:noFill/>
          <a:ln w="9525">
            <a:noFill/>
            <a:miter lim="800000"/>
          </a:ln>
          <a:effectLst/>
        </p:spPr>
        <p:txBody>
          <a:bodyPr vert="horz" wrap="square" lIns="91440" tIns="45720" rIns="91440" bIns="45720" numCol="1" anchor="ctr" anchorCtr="0" compatLnSpc="1"/>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pPr>
              <a:defRPr/>
            </a:pPr>
            <a:r>
              <a:rPr lang="zh-CN" altLang="en-US" sz="3200" dirty="0">
                <a:solidFill>
                  <a:schemeClr val="tx1"/>
                </a:solidFill>
              </a:rPr>
              <a:t>（二）巴甫洛夫的条件作用学习</a:t>
            </a:r>
            <a:r>
              <a:rPr lang="zh-CN" altLang="en-US" sz="3200" dirty="0">
                <a:solidFill>
                  <a:schemeClr val="tx1"/>
                </a:solidFill>
              </a:rPr>
              <a:t>理论</a:t>
            </a:r>
            <a:endParaRPr lang="zh-CN" altLang="en-US" sz="3200" dirty="0">
              <a:solidFill>
                <a:schemeClr val="tx1"/>
              </a:solidFill>
            </a:endParaRPr>
          </a:p>
        </p:txBody>
      </p:sp>
      <p:sp>
        <p:nvSpPr>
          <p:cNvPr id="608261" name="Rectangle 5"/>
          <p:cNvSpPr>
            <a:spLocks noRot="1" noChangeArrowheads="1"/>
          </p:cNvSpPr>
          <p:nvPr>
            <p:custDataLst>
              <p:tags r:id="rId2"/>
            </p:custDataLst>
          </p:nvPr>
        </p:nvSpPr>
        <p:spPr bwMode="auto">
          <a:xfrm>
            <a:off x="-192405" y="1337310"/>
            <a:ext cx="5074920" cy="90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3200">
                <a:solidFill>
                  <a:schemeClr val="tx1"/>
                </a:solidFill>
                <a:latin typeface="Arial" panose="020B0604020202020204" pitchFamily="34" charset="0"/>
                <a:ea typeface="宋体" panose="02010600030101010101" pitchFamily="2" charset="-122"/>
              </a:defRPr>
            </a:lvl1pPr>
            <a:lvl2pPr marL="742950" indent="-285750" eaLnBrk="0" hangingPunct="0">
              <a:defRPr sz="3200">
                <a:solidFill>
                  <a:schemeClr val="tx1"/>
                </a:solidFill>
                <a:latin typeface="Arial" panose="020B0604020202020204" pitchFamily="34" charset="0"/>
                <a:ea typeface="宋体" panose="02010600030101010101" pitchFamily="2" charset="-122"/>
              </a:defRPr>
            </a:lvl2pPr>
            <a:lvl3pPr marL="1143000" indent="-228600" eaLnBrk="0" hangingPunct="0">
              <a:defRPr sz="3200">
                <a:solidFill>
                  <a:schemeClr val="tx1"/>
                </a:solidFill>
                <a:latin typeface="Arial" panose="020B0604020202020204" pitchFamily="34" charset="0"/>
                <a:ea typeface="宋体" panose="02010600030101010101" pitchFamily="2" charset="-122"/>
              </a:defRPr>
            </a:lvl3pPr>
            <a:lvl4pPr marL="1600200" indent="-228600" eaLnBrk="0" hangingPunct="0">
              <a:defRPr sz="3200">
                <a:solidFill>
                  <a:schemeClr val="tx1"/>
                </a:solidFill>
                <a:latin typeface="Arial" panose="020B0604020202020204" pitchFamily="34" charset="0"/>
                <a:ea typeface="宋体" panose="02010600030101010101" pitchFamily="2" charset="-122"/>
              </a:defRPr>
            </a:lvl4pPr>
            <a:lvl5pPr marL="2057400" indent="-228600" eaLnBrk="0" hangingPunct="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9pPr>
          </a:lstStyle>
          <a:p>
            <a:pPr algn="ctr" eaLnBrk="1" hangingPunct="1">
              <a:buClr>
                <a:schemeClr val="tx1"/>
              </a:buClr>
              <a:buFont typeface="Wingdings" panose="05000000000000000000" pitchFamily="2" charset="2"/>
              <a:buNone/>
            </a:pPr>
            <a:r>
              <a:rPr lang="en-US" altLang="zh-CN" sz="2800" dirty="0">
                <a:latin typeface="宋体" panose="02010600030101010101" pitchFamily="2" charset="-122"/>
                <a:cs typeface="宋体" panose="02010600030101010101" pitchFamily="2" charset="-122"/>
              </a:rPr>
              <a:t>   2.</a:t>
            </a:r>
            <a:r>
              <a:rPr lang="zh-CN" altLang="en-US" sz="2800" dirty="0">
                <a:latin typeface="宋体" panose="02010600030101010101" pitchFamily="2" charset="-122"/>
                <a:cs typeface="宋体" panose="02010600030101010101" pitchFamily="2" charset="-122"/>
              </a:rPr>
              <a:t>学习</a:t>
            </a:r>
            <a:r>
              <a:rPr lang="zh-CN" altLang="en-US" sz="2800" dirty="0">
                <a:latin typeface="宋体" panose="02010600030101010101" pitchFamily="2" charset="-122"/>
                <a:cs typeface="宋体" panose="02010600030101010101" pitchFamily="2" charset="-122"/>
              </a:rPr>
              <a:t>规律</a:t>
            </a:r>
            <a:endParaRPr lang="en-US" altLang="zh-CN" sz="3600" dirty="0">
              <a:solidFill>
                <a:srgbClr val="000066"/>
              </a:solidFill>
              <a:latin typeface="黑体" panose="02010609060101010101" pitchFamily="49" charset="-122"/>
              <a:ea typeface="黑体" panose="02010609060101010101" pitchFamily="49" charset="-122"/>
            </a:endParaRPr>
          </a:p>
        </p:txBody>
      </p:sp>
      <p:sp>
        <p:nvSpPr>
          <p:cNvPr id="22531" name="Rectangle 3"/>
          <p:cNvSpPr>
            <a:spLocks noRot="1" noChangeArrowheads="1"/>
          </p:cNvSpPr>
          <p:nvPr>
            <p:custDataLst>
              <p:tags r:id="rId3"/>
            </p:custDataLst>
          </p:nvPr>
        </p:nvSpPr>
        <p:spPr bwMode="auto">
          <a:xfrm>
            <a:off x="1745615" y="1882140"/>
            <a:ext cx="91884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ea typeface="宋体" panose="02010600030101010101" pitchFamily="2" charset="-122"/>
              </a:defRPr>
            </a:lvl1pPr>
            <a:lvl2pPr marL="742950" indent="-285750" eaLnBrk="0" hangingPunct="0">
              <a:defRPr sz="3200">
                <a:solidFill>
                  <a:schemeClr val="tx1"/>
                </a:solidFill>
                <a:latin typeface="Arial" panose="020B0604020202020204" pitchFamily="34" charset="0"/>
                <a:ea typeface="宋体" panose="02010600030101010101" pitchFamily="2" charset="-122"/>
              </a:defRPr>
            </a:lvl2pPr>
            <a:lvl3pPr marL="1143000" indent="-228600" eaLnBrk="0" hangingPunct="0">
              <a:defRPr sz="3200">
                <a:solidFill>
                  <a:schemeClr val="tx1"/>
                </a:solidFill>
                <a:latin typeface="Arial" panose="020B0604020202020204" pitchFamily="34" charset="0"/>
                <a:ea typeface="宋体" panose="02010600030101010101" pitchFamily="2" charset="-122"/>
              </a:defRPr>
            </a:lvl3pPr>
            <a:lvl4pPr marL="1600200" indent="-228600" eaLnBrk="0" hangingPunct="0">
              <a:defRPr sz="3200">
                <a:solidFill>
                  <a:schemeClr val="tx1"/>
                </a:solidFill>
                <a:latin typeface="Arial" panose="020B0604020202020204" pitchFamily="34" charset="0"/>
                <a:ea typeface="宋体" panose="02010600030101010101" pitchFamily="2" charset="-122"/>
              </a:defRPr>
            </a:lvl4pPr>
            <a:lvl5pPr marL="2057400" indent="-228600" eaLnBrk="0" hangingPunct="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smtClean="0">
                <a:latin typeface="宋体" panose="02010600030101010101" pitchFamily="2" charset="-122"/>
                <a:cs typeface="宋体" panose="02010600030101010101" pitchFamily="2" charset="-122"/>
              </a:rPr>
              <a:t>（</a:t>
            </a:r>
            <a:r>
              <a:rPr lang="en-US" altLang="zh-CN" sz="2400" dirty="0" smtClean="0">
                <a:latin typeface="宋体" panose="02010600030101010101" pitchFamily="2" charset="-122"/>
                <a:cs typeface="宋体" panose="02010600030101010101" pitchFamily="2" charset="-122"/>
              </a:rPr>
              <a:t>4</a:t>
            </a:r>
            <a:r>
              <a:rPr lang="zh-CN" altLang="en-US" sz="2400" dirty="0" smtClean="0">
                <a:latin typeface="宋体" panose="02010600030101010101" pitchFamily="2" charset="-122"/>
                <a:cs typeface="宋体" panose="02010600030101010101" pitchFamily="2" charset="-122"/>
              </a:rPr>
              <a:t>）</a:t>
            </a:r>
            <a:r>
              <a:rPr lang="zh-CN" altLang="en-US" sz="2400" b="1" dirty="0">
                <a:sym typeface="+mn-ea"/>
              </a:rPr>
              <a:t>辩别</a:t>
            </a:r>
            <a:r>
              <a:rPr lang="zh-CN" altLang="en-US" sz="2400" b="1" dirty="0" smtClean="0">
                <a:sym typeface="+mn-ea"/>
              </a:rPr>
              <a:t>律  </a:t>
            </a:r>
            <a:endParaRPr lang="en-US" altLang="zh-CN" sz="2400" b="1" dirty="0" smtClean="0"/>
          </a:p>
          <a:p>
            <a:pPr eaLnBrk="1" hangingPunct="1">
              <a:lnSpc>
                <a:spcPct val="150000"/>
              </a:lnSpc>
            </a:pPr>
            <a:r>
              <a:rPr lang="en-US" altLang="zh-CN" sz="2400" dirty="0" smtClean="0">
                <a:sym typeface="+mn-ea"/>
              </a:rPr>
              <a:t>  </a:t>
            </a:r>
            <a:r>
              <a:rPr lang="zh-CN" altLang="en-US" sz="2400" dirty="0" smtClean="0">
                <a:sym typeface="+mn-ea"/>
              </a:rPr>
              <a:t>指</a:t>
            </a:r>
            <a:r>
              <a:rPr lang="zh-CN" altLang="en-US" sz="2400" dirty="0" smtClean="0">
                <a:latin typeface="黑体" panose="02010609060101010101" pitchFamily="49" charset="-122"/>
                <a:sym typeface="+mn-ea"/>
              </a:rPr>
              <a:t>提供</a:t>
            </a:r>
            <a:r>
              <a:rPr lang="zh-CN" altLang="en-US" sz="2400" dirty="0">
                <a:latin typeface="黑体" panose="02010609060101010101" pitchFamily="49" charset="-122"/>
                <a:sym typeface="+mn-ea"/>
              </a:rPr>
              <a:t>辨别学习后，有选择地对某些刺激做出反应，而不对其他刺激做出反应</a:t>
            </a:r>
            <a:endParaRPr lang="zh-CN" altLang="en-US" sz="2400" dirty="0" smtClean="0">
              <a:latin typeface="宋体" panose="02010600030101010101" pitchFamily="2" charset="-122"/>
              <a:cs typeface="宋体" panose="02010600030101010101" pitchFamily="2" charset="-122"/>
            </a:endParaRPr>
          </a:p>
        </p:txBody>
      </p:sp>
      <p:grpSp>
        <p:nvGrpSpPr>
          <p:cNvPr id="24581" name="组合 11"/>
          <p:cNvGrpSpPr/>
          <p:nvPr/>
        </p:nvGrpSpPr>
        <p:grpSpPr bwMode="auto">
          <a:xfrm>
            <a:off x="3415650" y="3445509"/>
            <a:ext cx="6319604" cy="2663156"/>
            <a:chOff x="1571604" y="3786190"/>
            <a:chExt cx="5521345" cy="2384425"/>
          </a:xfrm>
        </p:grpSpPr>
        <p:pic>
          <p:nvPicPr>
            <p:cNvPr id="24582" name="Picture 12" descr="tiaojianfanshejiancheng"/>
            <p:cNvPicPr>
              <a:picLocks noChangeAspect="1" noChangeArrowheads="1" noCrop="1"/>
            </p:cNvPicPr>
            <p:nvPr>
              <p:custDataLst>
                <p:tags r:id="rId4"/>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1571604" y="3786190"/>
              <a:ext cx="2592387"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2" descr="tiaojianfanshejiancheng"/>
            <p:cNvPicPr>
              <a:picLocks noChangeAspect="1" noChangeArrowheads="1" noCrop="1"/>
            </p:cNvPicPr>
            <p:nvPr>
              <p:custDataLst>
                <p:tags r:id="rId6"/>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4500562" y="3786190"/>
              <a:ext cx="2592387"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矩形 8"/>
            <p:cNvSpPr>
              <a:spLocks noChangeArrowheads="1"/>
            </p:cNvSpPr>
            <p:nvPr>
              <p:custDataLst>
                <p:tags r:id="rId7"/>
              </p:custDataLst>
            </p:nvPr>
          </p:nvSpPr>
          <p:spPr bwMode="auto">
            <a:xfrm>
              <a:off x="5357818" y="5143512"/>
              <a:ext cx="785818" cy="928694"/>
            </a:xfrm>
            <a:prstGeom prst="rect">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3200">
                  <a:solidFill>
                    <a:schemeClr val="tx1"/>
                  </a:solidFill>
                  <a:latin typeface="Arial" panose="020B0604020202020204" pitchFamily="34" charset="0"/>
                  <a:ea typeface="宋体" panose="02010600030101010101" pitchFamily="2" charset="-122"/>
                </a:defRPr>
              </a:lvl1pPr>
              <a:lvl2pPr marL="742950" indent="-285750" eaLnBrk="0" hangingPunct="0">
                <a:defRPr sz="3200">
                  <a:solidFill>
                    <a:schemeClr val="tx1"/>
                  </a:solidFill>
                  <a:latin typeface="Arial" panose="020B0604020202020204" pitchFamily="34" charset="0"/>
                  <a:ea typeface="宋体" panose="02010600030101010101" pitchFamily="2" charset="-122"/>
                </a:defRPr>
              </a:lvl2pPr>
              <a:lvl3pPr marL="1143000" indent="-228600" eaLnBrk="0" hangingPunct="0">
                <a:defRPr sz="3200">
                  <a:solidFill>
                    <a:schemeClr val="tx1"/>
                  </a:solidFill>
                  <a:latin typeface="Arial" panose="020B0604020202020204" pitchFamily="34" charset="0"/>
                  <a:ea typeface="宋体" panose="02010600030101010101" pitchFamily="2" charset="-122"/>
                </a:defRPr>
              </a:lvl3pPr>
              <a:lvl4pPr marL="1600200" indent="-228600" eaLnBrk="0" hangingPunct="0">
                <a:defRPr sz="3200">
                  <a:solidFill>
                    <a:schemeClr val="tx1"/>
                  </a:solidFill>
                  <a:latin typeface="Arial" panose="020B0604020202020204" pitchFamily="34" charset="0"/>
                  <a:ea typeface="宋体" panose="02010600030101010101" pitchFamily="2" charset="-122"/>
                </a:defRPr>
              </a:lvl4pPr>
              <a:lvl5pPr marL="2057400" indent="-228600" eaLnBrk="0" hangingPunct="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1800">
                <a:solidFill>
                  <a:srgbClr val="FFFFFF"/>
                </a:solidFill>
              </a:endParaRPr>
            </a:p>
          </p:txBody>
        </p:sp>
        <p:sp>
          <p:nvSpPr>
            <p:cNvPr id="24585" name="矩形 9"/>
            <p:cNvSpPr>
              <a:spLocks noChangeArrowheads="1"/>
            </p:cNvSpPr>
            <p:nvPr>
              <p:custDataLst>
                <p:tags r:id="rId8"/>
              </p:custDataLst>
            </p:nvPr>
          </p:nvSpPr>
          <p:spPr bwMode="auto">
            <a:xfrm>
              <a:off x="5643570" y="4143380"/>
              <a:ext cx="1214446" cy="1285884"/>
            </a:xfrm>
            <a:prstGeom prst="rect">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3200">
                  <a:solidFill>
                    <a:schemeClr val="tx1"/>
                  </a:solidFill>
                  <a:latin typeface="Arial" panose="020B0604020202020204" pitchFamily="34" charset="0"/>
                  <a:ea typeface="宋体" panose="02010600030101010101" pitchFamily="2" charset="-122"/>
                </a:defRPr>
              </a:lvl1pPr>
              <a:lvl2pPr marL="742950" indent="-285750" eaLnBrk="0" hangingPunct="0">
                <a:defRPr sz="3200">
                  <a:solidFill>
                    <a:schemeClr val="tx1"/>
                  </a:solidFill>
                  <a:latin typeface="Arial" panose="020B0604020202020204" pitchFamily="34" charset="0"/>
                  <a:ea typeface="宋体" panose="02010600030101010101" pitchFamily="2" charset="-122"/>
                </a:defRPr>
              </a:lvl2pPr>
              <a:lvl3pPr marL="1143000" indent="-228600" eaLnBrk="0" hangingPunct="0">
                <a:defRPr sz="3200">
                  <a:solidFill>
                    <a:schemeClr val="tx1"/>
                  </a:solidFill>
                  <a:latin typeface="Arial" panose="020B0604020202020204" pitchFamily="34" charset="0"/>
                  <a:ea typeface="宋体" panose="02010600030101010101" pitchFamily="2" charset="-122"/>
                </a:defRPr>
              </a:lvl3pPr>
              <a:lvl4pPr marL="1600200" indent="-228600" eaLnBrk="0" hangingPunct="0">
                <a:defRPr sz="3200">
                  <a:solidFill>
                    <a:schemeClr val="tx1"/>
                  </a:solidFill>
                  <a:latin typeface="Arial" panose="020B0604020202020204" pitchFamily="34" charset="0"/>
                  <a:ea typeface="宋体" panose="02010600030101010101" pitchFamily="2" charset="-122"/>
                </a:defRPr>
              </a:lvl4pPr>
              <a:lvl5pPr marL="2057400" indent="-228600" eaLnBrk="0" hangingPunct="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1800">
                <a:solidFill>
                  <a:srgbClr val="FFFFFF"/>
                </a:solidFill>
              </a:endParaRPr>
            </a:p>
          </p:txBody>
        </p:sp>
        <p:pic>
          <p:nvPicPr>
            <p:cNvPr id="24586" name="Picture 11" descr="u=1805432943,1289102787&amp;fm=0&amp;gp=0">
              <a:hlinkClick r:id="rId9"/>
            </p:cNvPr>
            <p:cNvPicPr>
              <a:picLocks noChangeAspect="1" noChangeArrowheads="1" noCrop="1"/>
            </p:cNvPicPr>
            <p:nvPr>
              <p:custDataLst>
                <p:tags r:id="rId10"/>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5643570" y="3929066"/>
              <a:ext cx="1368425"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2"/>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_库_文本框 9"/>
          <p:cNvSpPr txBox="1"/>
          <p:nvPr>
            <p:custDataLst>
              <p:tags r:id="rId1"/>
            </p:custDataLst>
          </p:nvPr>
        </p:nvSpPr>
        <p:spPr>
          <a:xfrm>
            <a:off x="1729740" y="1783080"/>
            <a:ext cx="8891270" cy="1783715"/>
          </a:xfrm>
          <a:prstGeom prst="rect">
            <a:avLst/>
          </a:prstGeom>
          <a:noFill/>
        </p:spPr>
        <p:txBody>
          <a:bodyPr wrap="square" rtlCol="0">
            <a:spAutoFit/>
          </a:bodyPr>
          <a:lstStyle/>
          <a:p>
            <a:r>
              <a:rPr lang="zh-CN" altLang="en-US" sz="44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第五章</a:t>
            </a:r>
            <a:r>
              <a:rPr lang="en-US" altLang="zh-CN" sz="44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   </a:t>
            </a:r>
            <a:r>
              <a:rPr lang="zh-CN" altLang="en-US" sz="44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护理教学的心理学基础</a:t>
            </a:r>
            <a:endParaRPr lang="zh-CN" altLang="en-US" sz="44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a:p>
            <a:pPr algn="r">
              <a:lnSpc>
                <a:spcPct val="150000"/>
              </a:lnSpc>
            </a:pPr>
            <a:r>
              <a:rPr lang="en-US" altLang="zh-CN" sz="44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 </a:t>
            </a:r>
            <a:endParaRPr lang="zh-CN" altLang="en-US" sz="44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cxnSp>
        <p:nvCxnSpPr>
          <p:cNvPr id="14" name="PA_库_直接连接符 13"/>
          <p:cNvCxnSpPr/>
          <p:nvPr>
            <p:custDataLst>
              <p:tags r:id="rId2"/>
            </p:custDataLst>
          </p:nvPr>
        </p:nvCxnSpPr>
        <p:spPr>
          <a:xfrm flipH="1">
            <a:off x="2887579" y="2077714"/>
            <a:ext cx="356404" cy="4154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PA_库_直接连接符 14"/>
          <p:cNvCxnSpPr/>
          <p:nvPr>
            <p:custDataLst>
              <p:tags r:id="rId3"/>
            </p:custDataLst>
          </p:nvPr>
        </p:nvCxnSpPr>
        <p:spPr>
          <a:xfrm flipH="1">
            <a:off x="2871367" y="3728250"/>
            <a:ext cx="356404" cy="4154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PA_库_直接连接符 15"/>
          <p:cNvCxnSpPr/>
          <p:nvPr>
            <p:custDataLst>
              <p:tags r:id="rId4"/>
            </p:custDataLst>
          </p:nvPr>
        </p:nvCxnSpPr>
        <p:spPr>
          <a:xfrm flipH="1">
            <a:off x="1305324" y="2908715"/>
            <a:ext cx="538355" cy="6276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PA_库_直接连接符 17"/>
          <p:cNvCxnSpPr/>
          <p:nvPr>
            <p:custDataLst>
              <p:tags r:id="rId5"/>
            </p:custDataLst>
          </p:nvPr>
        </p:nvCxnSpPr>
        <p:spPr>
          <a:xfrm flipH="1">
            <a:off x="1192332" y="4279007"/>
            <a:ext cx="538355" cy="627617"/>
          </a:xfrm>
          <a:prstGeom prst="line">
            <a:avLst/>
          </a:prstGeom>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6"/>
          <a:stretch>
            <a:fillRect/>
          </a:stretch>
        </p:blipFill>
        <p:spPr>
          <a:xfrm>
            <a:off x="8752958" y="0"/>
            <a:ext cx="3405568" cy="990433"/>
          </a:xfrm>
          <a:prstGeom prst="rect">
            <a:avLst/>
          </a:prstGeom>
        </p:spPr>
      </p:pic>
      <p:sp>
        <p:nvSpPr>
          <p:cNvPr id="6" name="矩形: 圆角 5"/>
          <p:cNvSpPr/>
          <p:nvPr/>
        </p:nvSpPr>
        <p:spPr bwMode="auto">
          <a:xfrm>
            <a:off x="3791007" y="4826995"/>
            <a:ext cx="4493238" cy="449705"/>
          </a:xfrm>
          <a:prstGeom prst="roundRect">
            <a:avLst/>
          </a:prstGeom>
          <a:solidFill>
            <a:schemeClr val="accent1">
              <a:lumMod val="60000"/>
              <a:lumOff val="40000"/>
            </a:schemeClr>
          </a:solidFill>
          <a:ln>
            <a:solidFill>
              <a:schemeClr val="accent1"/>
            </a:solidFill>
          </a:ln>
        </p:spPr>
        <p:txBody>
          <a:bodyPr rtlCol="0" anchor="ctr"/>
          <a:lstStyle/>
          <a:p>
            <a:pPr algn="ctr"/>
            <a:r>
              <a:rPr lang="zh-CN" altLang="en-US" sz="2400" dirty="0">
                <a:latin typeface="方正苏新诗柳楷简体" panose="02000000000000000000" pitchFamily="2" charset="-122"/>
                <a:ea typeface="方正苏新诗柳楷简体" panose="02000000000000000000" pitchFamily="2" charset="-122"/>
              </a:rPr>
              <a:t>主讲人：杨昕</a:t>
            </a:r>
            <a:r>
              <a:rPr lang="zh-CN" altLang="en-US" sz="2400" dirty="0">
                <a:latin typeface="方正苏新诗柳楷简体" panose="02000000000000000000" pitchFamily="2" charset="-122"/>
                <a:ea typeface="方正苏新诗柳楷简体" panose="02000000000000000000" pitchFamily="2" charset="-122"/>
              </a:rPr>
              <a:t>岳</a:t>
            </a:r>
            <a:endParaRPr lang="zh-CN" altLang="en-US" sz="2400" dirty="0">
              <a:latin typeface="方正苏新诗柳楷简体" panose="02000000000000000000" pitchFamily="2" charset="-122"/>
              <a:ea typeface="方正苏新诗柳楷简体" panose="02000000000000000000"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Rot="1" noChangeArrowheads="1"/>
          </p:cNvSpPr>
          <p:nvPr>
            <p:custDataLst>
              <p:tags r:id="rId1"/>
            </p:custDataLst>
          </p:nvPr>
        </p:nvSpPr>
        <p:spPr>
          <a:xfrm>
            <a:off x="497205" y="350520"/>
            <a:ext cx="7530465" cy="1143000"/>
          </a:xfrm>
          <a:prstGeom prst="rect">
            <a:avLst/>
          </a:prstGeom>
          <a:noFill/>
          <a:ln w="9525">
            <a:noFill/>
            <a:miter lim="800000"/>
          </a:ln>
          <a:effectLst/>
        </p:spPr>
        <p:txBody>
          <a:bodyPr vert="horz" wrap="square" lIns="91440" tIns="45720" rIns="91440" bIns="45720" numCol="1" anchor="ctr" anchorCtr="0" compatLnSpc="1"/>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pPr>
              <a:defRPr/>
            </a:pPr>
            <a:r>
              <a:rPr lang="zh-CN" altLang="en-US" sz="3200" dirty="0">
                <a:solidFill>
                  <a:schemeClr val="tx1"/>
                </a:solidFill>
              </a:rPr>
              <a:t>（</a:t>
            </a:r>
            <a:r>
              <a:rPr lang="zh-CN" altLang="en-US" sz="3200" dirty="0">
                <a:solidFill>
                  <a:schemeClr val="tx1"/>
                </a:solidFill>
              </a:rPr>
              <a:t>三）</a:t>
            </a:r>
            <a:r>
              <a:rPr lang="zh-CN" altLang="en-US" sz="3200" kern="0" dirty="0">
                <a:solidFill>
                  <a:schemeClr val="tx1"/>
                </a:solidFill>
                <a:sym typeface="+mn-ea"/>
              </a:rPr>
              <a:t>斯金纳</a:t>
            </a:r>
            <a:r>
              <a:rPr lang="zh-CN" altLang="en-US" sz="3200" kern="0" dirty="0" smtClean="0">
                <a:solidFill>
                  <a:schemeClr val="tx1"/>
                </a:solidFill>
                <a:sym typeface="+mn-ea"/>
              </a:rPr>
              <a:t>操作性条件作用学习理论</a:t>
            </a:r>
            <a:endParaRPr lang="zh-CN" altLang="en-US" sz="3200" dirty="0">
              <a:solidFill>
                <a:schemeClr val="tx1"/>
              </a:solidFill>
            </a:endParaRPr>
          </a:p>
        </p:txBody>
      </p:sp>
      <p:sp>
        <p:nvSpPr>
          <p:cNvPr id="608261" name="Rectangle 5"/>
          <p:cNvSpPr>
            <a:spLocks noRot="1" noChangeArrowheads="1"/>
          </p:cNvSpPr>
          <p:nvPr>
            <p:custDataLst>
              <p:tags r:id="rId2"/>
            </p:custDataLst>
          </p:nvPr>
        </p:nvSpPr>
        <p:spPr bwMode="auto">
          <a:xfrm>
            <a:off x="292100" y="1414780"/>
            <a:ext cx="7593330" cy="90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3200">
                <a:solidFill>
                  <a:schemeClr val="tx1"/>
                </a:solidFill>
                <a:latin typeface="Arial" panose="020B0604020202020204" pitchFamily="34" charset="0"/>
                <a:ea typeface="宋体" panose="02010600030101010101" pitchFamily="2" charset="-122"/>
              </a:defRPr>
            </a:lvl1pPr>
            <a:lvl2pPr marL="742950" indent="-285750" eaLnBrk="0" hangingPunct="0">
              <a:defRPr sz="3200">
                <a:solidFill>
                  <a:schemeClr val="tx1"/>
                </a:solidFill>
                <a:latin typeface="Arial" panose="020B0604020202020204" pitchFamily="34" charset="0"/>
                <a:ea typeface="宋体" panose="02010600030101010101" pitchFamily="2" charset="-122"/>
              </a:defRPr>
            </a:lvl2pPr>
            <a:lvl3pPr marL="1143000" indent="-228600" eaLnBrk="0" hangingPunct="0">
              <a:defRPr sz="3200">
                <a:solidFill>
                  <a:schemeClr val="tx1"/>
                </a:solidFill>
                <a:latin typeface="Arial" panose="020B0604020202020204" pitchFamily="34" charset="0"/>
                <a:ea typeface="宋体" panose="02010600030101010101" pitchFamily="2" charset="-122"/>
              </a:defRPr>
            </a:lvl3pPr>
            <a:lvl4pPr marL="1600200" indent="-228600" eaLnBrk="0" hangingPunct="0">
              <a:defRPr sz="3200">
                <a:solidFill>
                  <a:schemeClr val="tx1"/>
                </a:solidFill>
                <a:latin typeface="Arial" panose="020B0604020202020204" pitchFamily="34" charset="0"/>
                <a:ea typeface="宋体" panose="02010600030101010101" pitchFamily="2" charset="-122"/>
              </a:defRPr>
            </a:lvl4pPr>
            <a:lvl5pPr marL="2057400" indent="-228600" eaLnBrk="0" hangingPunct="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9pPr>
          </a:lstStyle>
          <a:p>
            <a:pPr algn="ctr" eaLnBrk="1" hangingPunct="1">
              <a:buClr>
                <a:schemeClr val="tx1"/>
              </a:buClr>
              <a:buSzTx/>
              <a:buFont typeface="Wingdings" panose="05000000000000000000" pitchFamily="2" charset="2"/>
              <a:buNone/>
            </a:pPr>
            <a:r>
              <a:rPr lang="en-US" altLang="zh-CN" sz="2800" dirty="0">
                <a:latin typeface="宋体" panose="02010600030101010101" pitchFamily="2" charset="-122"/>
                <a:cs typeface="宋体" panose="02010600030101010101" pitchFamily="2" charset="-122"/>
              </a:rPr>
              <a:t>   1.</a:t>
            </a:r>
            <a:r>
              <a:rPr lang="zh-CN" altLang="en-US" sz="2800" dirty="0">
                <a:latin typeface="宋体" panose="02010600030101010101" pitchFamily="2" charset="-122"/>
                <a:cs typeface="宋体" panose="02010600030101010101" pitchFamily="2" charset="-122"/>
              </a:rPr>
              <a:t>实验方法：</a:t>
            </a:r>
            <a:r>
              <a:rPr lang="zh-CN" altLang="en-US" sz="2800" dirty="0">
                <a:latin typeface="宋体" panose="02010600030101010101" pitchFamily="2" charset="-122"/>
                <a:cs typeface="宋体" panose="02010600030101010101" pitchFamily="2" charset="-122"/>
                <a:sym typeface="+mn-ea"/>
              </a:rPr>
              <a:t>小白鼠压杠杆（斯金纳箱）</a:t>
            </a:r>
            <a:endParaRPr lang="zh-CN" altLang="en-US" sz="2800" dirty="0">
              <a:latin typeface="宋体" panose="02010600030101010101" pitchFamily="2" charset="-122"/>
              <a:cs typeface="宋体" panose="02010600030101010101" pitchFamily="2" charset="-122"/>
            </a:endParaRPr>
          </a:p>
        </p:txBody>
      </p:sp>
      <p:pic>
        <p:nvPicPr>
          <p:cNvPr id="130052" name="图片 1"/>
          <p:cNvPicPr>
            <a:picLocks noChangeAspect="1"/>
          </p:cNvPicPr>
          <p:nvPr>
            <p:custDataLst>
              <p:tags r:id="rId3"/>
            </p:custDataLst>
          </p:nvPr>
        </p:nvPicPr>
        <p:blipFill>
          <a:blip r:embed="rId4"/>
          <a:stretch>
            <a:fillRect/>
          </a:stretch>
        </p:blipFill>
        <p:spPr>
          <a:xfrm>
            <a:off x="9392920" y="1597660"/>
            <a:ext cx="1952625" cy="2683510"/>
          </a:xfrm>
          <a:prstGeom prst="rect">
            <a:avLst/>
          </a:prstGeom>
          <a:noFill/>
          <a:ln w="9525">
            <a:noFill/>
          </a:ln>
        </p:spPr>
      </p:pic>
      <p:sp>
        <p:nvSpPr>
          <p:cNvPr id="2" name="文本框 1"/>
          <p:cNvSpPr txBox="1"/>
          <p:nvPr/>
        </p:nvSpPr>
        <p:spPr>
          <a:xfrm>
            <a:off x="8677910" y="4281170"/>
            <a:ext cx="3382645" cy="1753235"/>
          </a:xfrm>
          <a:prstGeom prst="rect">
            <a:avLst/>
          </a:prstGeom>
          <a:noFill/>
        </p:spPr>
        <p:txBody>
          <a:bodyPr wrap="square" rtlCol="0" anchor="t">
            <a:spAutoFit/>
          </a:bodyPr>
          <a:p>
            <a:pPr>
              <a:lnSpc>
                <a:spcPct val="150000"/>
              </a:lnSpc>
            </a:pPr>
            <a:r>
              <a:rPr lang="zh-CN" altLang="en-US">
                <a:latin typeface="宋体" panose="02010600030101010101" pitchFamily="2" charset="-122"/>
                <a:ea typeface="宋体" panose="02010600030101010101" pitchFamily="2" charset="-122"/>
                <a:cs typeface="宋体" panose="02010600030101010101" pitchFamily="2" charset="-122"/>
              </a:rPr>
              <a:t>伯尔赫斯·弗雷德里克·斯金纳，美国心理学家，新行为主义学习理论的创始人，也是新行为主义的主要代表。</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pic>
        <p:nvPicPr>
          <p:cNvPr id="130051" name="图片 3" descr="timg (8).jpg"/>
          <p:cNvPicPr>
            <a:picLocks noChangeAspect="1"/>
          </p:cNvPicPr>
          <p:nvPr>
            <p:custDataLst>
              <p:tags r:id="rId5"/>
            </p:custDataLst>
          </p:nvPr>
        </p:nvPicPr>
        <p:blipFill>
          <a:blip r:embed="rId6"/>
          <a:stretch>
            <a:fillRect/>
          </a:stretch>
        </p:blipFill>
        <p:spPr>
          <a:xfrm>
            <a:off x="2564130" y="2209800"/>
            <a:ext cx="3842385" cy="3601720"/>
          </a:xfrm>
          <a:prstGeom prst="rect">
            <a:avLst/>
          </a:prstGeom>
          <a:noFill/>
          <a:ln w="9525">
            <a:noFill/>
          </a:ln>
        </p:spPr>
      </p:pic>
    </p:spTree>
    <p:custDataLst>
      <p:tags r:id="rId7"/>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Rot="1" noChangeArrowheads="1"/>
          </p:cNvSpPr>
          <p:nvPr>
            <p:custDataLst>
              <p:tags r:id="rId1"/>
            </p:custDataLst>
          </p:nvPr>
        </p:nvSpPr>
        <p:spPr>
          <a:xfrm>
            <a:off x="497205" y="350520"/>
            <a:ext cx="7530465" cy="1143000"/>
          </a:xfrm>
          <a:prstGeom prst="rect">
            <a:avLst/>
          </a:prstGeom>
          <a:noFill/>
          <a:ln w="9525">
            <a:noFill/>
            <a:miter lim="800000"/>
          </a:ln>
          <a:effectLst/>
        </p:spPr>
        <p:txBody>
          <a:bodyPr vert="horz" wrap="square" lIns="91440" tIns="45720" rIns="91440" bIns="45720" numCol="1" anchor="ctr" anchorCtr="0" compatLnSpc="1"/>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pPr>
              <a:defRPr/>
            </a:pPr>
            <a:r>
              <a:rPr lang="zh-CN" altLang="en-US" sz="3200" dirty="0">
                <a:solidFill>
                  <a:schemeClr val="tx1"/>
                </a:solidFill>
              </a:rPr>
              <a:t>（</a:t>
            </a:r>
            <a:r>
              <a:rPr lang="zh-CN" altLang="en-US" sz="3200" dirty="0">
                <a:solidFill>
                  <a:schemeClr val="tx1"/>
                </a:solidFill>
              </a:rPr>
              <a:t>三）</a:t>
            </a:r>
            <a:r>
              <a:rPr lang="zh-CN" altLang="en-US" sz="3200" kern="0" dirty="0">
                <a:solidFill>
                  <a:schemeClr val="tx1"/>
                </a:solidFill>
                <a:sym typeface="+mn-ea"/>
              </a:rPr>
              <a:t>斯金纳</a:t>
            </a:r>
            <a:r>
              <a:rPr lang="zh-CN" altLang="en-US" sz="3200" kern="0" dirty="0" smtClean="0">
                <a:solidFill>
                  <a:schemeClr val="tx1"/>
                </a:solidFill>
                <a:sym typeface="+mn-ea"/>
              </a:rPr>
              <a:t>操作性条件作用学习理论</a:t>
            </a:r>
            <a:endParaRPr lang="zh-CN" altLang="en-US" sz="3200" dirty="0">
              <a:solidFill>
                <a:schemeClr val="tx1"/>
              </a:solidFill>
            </a:endParaRPr>
          </a:p>
        </p:txBody>
      </p:sp>
      <p:sp>
        <p:nvSpPr>
          <p:cNvPr id="608261" name="Rectangle 5"/>
          <p:cNvSpPr>
            <a:spLocks noRot="1" noChangeArrowheads="1"/>
          </p:cNvSpPr>
          <p:nvPr>
            <p:custDataLst>
              <p:tags r:id="rId2"/>
            </p:custDataLst>
          </p:nvPr>
        </p:nvSpPr>
        <p:spPr bwMode="auto">
          <a:xfrm>
            <a:off x="1038225" y="1327785"/>
            <a:ext cx="7593330" cy="90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3200">
                <a:solidFill>
                  <a:schemeClr val="tx1"/>
                </a:solidFill>
                <a:latin typeface="Arial" panose="020B0604020202020204" pitchFamily="34" charset="0"/>
                <a:ea typeface="宋体" panose="02010600030101010101" pitchFamily="2" charset="-122"/>
              </a:defRPr>
            </a:lvl1pPr>
            <a:lvl2pPr marL="742950" indent="-285750" eaLnBrk="0" hangingPunct="0">
              <a:defRPr sz="3200">
                <a:solidFill>
                  <a:schemeClr val="tx1"/>
                </a:solidFill>
                <a:latin typeface="Arial" panose="020B0604020202020204" pitchFamily="34" charset="0"/>
                <a:ea typeface="宋体" panose="02010600030101010101" pitchFamily="2" charset="-122"/>
              </a:defRPr>
            </a:lvl2pPr>
            <a:lvl3pPr marL="1143000" indent="-228600" eaLnBrk="0" hangingPunct="0">
              <a:defRPr sz="3200">
                <a:solidFill>
                  <a:schemeClr val="tx1"/>
                </a:solidFill>
                <a:latin typeface="Arial" panose="020B0604020202020204" pitchFamily="34" charset="0"/>
                <a:ea typeface="宋体" panose="02010600030101010101" pitchFamily="2" charset="-122"/>
              </a:defRPr>
            </a:lvl3pPr>
            <a:lvl4pPr marL="1600200" indent="-228600" eaLnBrk="0" hangingPunct="0">
              <a:defRPr sz="3200">
                <a:solidFill>
                  <a:schemeClr val="tx1"/>
                </a:solidFill>
                <a:latin typeface="Arial" panose="020B0604020202020204" pitchFamily="34" charset="0"/>
                <a:ea typeface="宋体" panose="02010600030101010101" pitchFamily="2" charset="-122"/>
              </a:defRPr>
            </a:lvl4pPr>
            <a:lvl5pPr marL="2057400" indent="-228600" eaLnBrk="0" hangingPunct="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9pPr>
          </a:lstStyle>
          <a:p>
            <a:pPr algn="l" eaLnBrk="1" hangingPunct="1">
              <a:lnSpc>
                <a:spcPct val="150000"/>
              </a:lnSpc>
              <a:buClr>
                <a:schemeClr val="tx1"/>
              </a:buClr>
              <a:buSzTx/>
              <a:buFont typeface="Wingdings" panose="05000000000000000000" pitchFamily="2" charset="2"/>
              <a:buNone/>
            </a:pPr>
            <a:r>
              <a:rPr lang="en-US" altLang="zh-CN" sz="2800" dirty="0">
                <a:latin typeface="宋体" panose="02010600030101010101" pitchFamily="2" charset="-122"/>
                <a:cs typeface="宋体" panose="02010600030101010101" pitchFamily="2" charset="-122"/>
              </a:rPr>
              <a:t>2.</a:t>
            </a:r>
            <a:r>
              <a:rPr lang="zh-CN" altLang="en-US" sz="2800" dirty="0">
                <a:latin typeface="宋体" panose="02010600030101010101" pitchFamily="2" charset="-122"/>
                <a:cs typeface="宋体" panose="02010600030101010101" pitchFamily="2" charset="-122"/>
              </a:rPr>
              <a:t>理论</a:t>
            </a:r>
            <a:r>
              <a:rPr lang="zh-CN" altLang="en-US" sz="2800" dirty="0">
                <a:latin typeface="宋体" panose="02010600030101010101" pitchFamily="2" charset="-122"/>
                <a:cs typeface="宋体" panose="02010600030101010101" pitchFamily="2" charset="-122"/>
              </a:rPr>
              <a:t>观点：</a:t>
            </a:r>
            <a:endParaRPr lang="zh-CN" altLang="en-US" sz="2800" dirty="0">
              <a:latin typeface="宋体" panose="02010600030101010101" pitchFamily="2" charset="-122"/>
              <a:cs typeface="宋体" panose="02010600030101010101" pitchFamily="2" charset="-122"/>
            </a:endParaRPr>
          </a:p>
          <a:p>
            <a:pPr algn="l" eaLnBrk="1" hangingPunct="1">
              <a:lnSpc>
                <a:spcPct val="150000"/>
              </a:lnSpc>
              <a:buClr>
                <a:schemeClr val="tx1"/>
              </a:buClr>
              <a:buSzTx/>
              <a:buFont typeface="Wingdings" panose="05000000000000000000" pitchFamily="2" charset="2"/>
              <a:buNone/>
            </a:pPr>
            <a:r>
              <a:rPr lang="en-US" altLang="zh-CN" sz="2800" dirty="0">
                <a:latin typeface="宋体" panose="02010600030101010101" pitchFamily="2" charset="-122"/>
                <a:cs typeface="宋体" panose="02010600030101010101" pitchFamily="2" charset="-122"/>
                <a:sym typeface="+mn-ea"/>
              </a:rPr>
              <a:t>  </a:t>
            </a:r>
            <a:r>
              <a:rPr lang="zh-CN" altLang="en-US" sz="2800" dirty="0">
                <a:latin typeface="宋体" panose="02010600030101010101" pitchFamily="2" charset="-122"/>
                <a:cs typeface="宋体" panose="02010600030101010101" pitchFamily="2" charset="-122"/>
                <a:sym typeface="+mn-ea"/>
              </a:rPr>
              <a:t>（</a:t>
            </a:r>
            <a:r>
              <a:rPr lang="en-US" altLang="zh-CN" sz="2800" dirty="0">
                <a:latin typeface="宋体" panose="02010600030101010101" pitchFamily="2" charset="-122"/>
                <a:cs typeface="宋体" panose="02010600030101010101" pitchFamily="2" charset="-122"/>
                <a:sym typeface="+mn-ea"/>
              </a:rPr>
              <a:t>1</a:t>
            </a:r>
            <a:r>
              <a:rPr lang="zh-CN" altLang="en-US" sz="2800" dirty="0">
                <a:latin typeface="宋体" panose="02010600030101010101" pitchFamily="2" charset="-122"/>
                <a:cs typeface="宋体" panose="02010600030101010101" pitchFamily="2" charset="-122"/>
                <a:sym typeface="+mn-ea"/>
              </a:rPr>
              <a:t>）操作性条件</a:t>
            </a:r>
            <a:r>
              <a:rPr lang="zh-CN" altLang="en-US" sz="2800" dirty="0">
                <a:latin typeface="宋体" panose="02010600030101010101" pitchFamily="2" charset="-122"/>
                <a:cs typeface="宋体" panose="02010600030101010101" pitchFamily="2" charset="-122"/>
                <a:sym typeface="+mn-ea"/>
              </a:rPr>
              <a:t>作用</a:t>
            </a:r>
            <a:endParaRPr lang="zh-CN" altLang="en-US" sz="2800" dirty="0">
              <a:latin typeface="宋体" panose="02010600030101010101" pitchFamily="2" charset="-122"/>
              <a:cs typeface="宋体" panose="02010600030101010101" pitchFamily="2" charset="-122"/>
              <a:sym typeface="+mn-ea"/>
            </a:endParaRPr>
          </a:p>
          <a:p>
            <a:pPr algn="l" eaLnBrk="1" hangingPunct="1">
              <a:lnSpc>
                <a:spcPct val="150000"/>
              </a:lnSpc>
              <a:buClr>
                <a:schemeClr val="tx1"/>
              </a:buClr>
              <a:buSzTx/>
              <a:buFont typeface="Wingdings" panose="05000000000000000000" pitchFamily="2" charset="2"/>
              <a:buNone/>
            </a:pPr>
            <a:endParaRPr lang="zh-CN" altLang="en-US" sz="2800" dirty="0">
              <a:latin typeface="宋体" panose="02010600030101010101" pitchFamily="2" charset="-122"/>
              <a:cs typeface="宋体" panose="02010600030101010101" pitchFamily="2" charset="-122"/>
            </a:endParaRPr>
          </a:p>
        </p:txBody>
      </p:sp>
      <p:sp>
        <p:nvSpPr>
          <p:cNvPr id="7" name="矩形 6"/>
          <p:cNvSpPr/>
          <p:nvPr>
            <p:custDataLst>
              <p:tags r:id="rId3"/>
            </p:custDataLst>
          </p:nvPr>
        </p:nvSpPr>
        <p:spPr>
          <a:xfrm>
            <a:off x="1385570" y="2731770"/>
            <a:ext cx="10680700" cy="3415030"/>
          </a:xfrm>
          <a:prstGeom prst="rect">
            <a:avLst/>
          </a:prstGeom>
        </p:spPr>
        <p:txBody>
          <a:bodyPr wrap="square">
            <a:spAutoFit/>
          </a:bodyPr>
          <a:p>
            <a:pPr marL="609600" indent="-609600" algn="ctr" eaLnBrk="0" hangingPunct="0">
              <a:lnSpc>
                <a:spcPct val="150000"/>
              </a:lnSpc>
              <a:buClrTx/>
              <a:buSzTx/>
              <a:buFont typeface="Wingdings" panose="05000000000000000000" pitchFamily="2" charset="2"/>
              <a:buNone/>
              <a:defRPr/>
            </a:pPr>
            <a:r>
              <a:rPr lang="zh-CN" altLang="en-US" sz="2400" b="1" kern="0" dirty="0" smtClean="0">
                <a:solidFill>
                  <a:srgbClr val="000000"/>
                </a:solidFill>
                <a:latin typeface="宋体" panose="02010600030101010101" pitchFamily="2" charset="-122"/>
                <a:ea typeface="宋体" panose="02010600030101010101" pitchFamily="2" charset="-122"/>
              </a:rPr>
              <a:t>两种</a:t>
            </a:r>
            <a:r>
              <a:rPr lang="zh-CN" altLang="en-US" sz="2400" b="1" kern="0" dirty="0">
                <a:solidFill>
                  <a:srgbClr val="000000"/>
                </a:solidFill>
                <a:latin typeface="宋体" panose="02010600030101010101" pitchFamily="2" charset="-122"/>
                <a:ea typeface="宋体" panose="02010600030101010101" pitchFamily="2" charset="-122"/>
              </a:rPr>
              <a:t>类型的</a:t>
            </a:r>
            <a:r>
              <a:rPr lang="zh-CN" altLang="en-US" sz="2400" b="1" kern="0" dirty="0" smtClean="0">
                <a:solidFill>
                  <a:srgbClr val="000000"/>
                </a:solidFill>
                <a:latin typeface="宋体" panose="02010600030101010101" pitchFamily="2" charset="-122"/>
                <a:ea typeface="宋体" panose="02010600030101010101" pitchFamily="2" charset="-122"/>
              </a:rPr>
              <a:t>学习</a:t>
            </a:r>
            <a:endParaRPr lang="en-US" altLang="zh-CN" sz="2400" b="1" kern="0" dirty="0" smtClean="0">
              <a:solidFill>
                <a:srgbClr val="000000"/>
              </a:solidFill>
              <a:latin typeface="宋体" panose="02010600030101010101" pitchFamily="2" charset="-122"/>
              <a:ea typeface="宋体" panose="02010600030101010101" pitchFamily="2" charset="-122"/>
            </a:endParaRPr>
          </a:p>
          <a:p>
            <a:pPr marL="609600" indent="-609600" eaLnBrk="0" hangingPunct="0">
              <a:lnSpc>
                <a:spcPct val="150000"/>
              </a:lnSpc>
              <a:buClrTx/>
              <a:buSzTx/>
              <a:buFont typeface="Wingdings" panose="05000000000000000000" pitchFamily="2" charset="2"/>
              <a:buNone/>
              <a:defRPr/>
            </a:pPr>
            <a:r>
              <a:rPr lang="zh-CN" altLang="en-US" sz="2400" kern="0" dirty="0" smtClean="0">
                <a:solidFill>
                  <a:srgbClr val="000000"/>
                </a:solidFill>
                <a:latin typeface="宋体" panose="02010600030101010101" pitchFamily="2" charset="-122"/>
                <a:ea typeface="宋体" panose="02010600030101010101" pitchFamily="2" charset="-122"/>
              </a:rPr>
              <a:t>   应</a:t>
            </a:r>
            <a:r>
              <a:rPr lang="zh-CN" altLang="en-US" sz="2400" kern="0" dirty="0">
                <a:solidFill>
                  <a:srgbClr val="000000"/>
                </a:solidFill>
                <a:latin typeface="宋体" panose="02010600030101010101" pitchFamily="2" charset="-122"/>
                <a:ea typeface="宋体" panose="02010600030101010101" pitchFamily="2" charset="-122"/>
              </a:rPr>
              <a:t>答</a:t>
            </a:r>
            <a:r>
              <a:rPr lang="zh-CN" altLang="en-US" sz="2400" kern="0" dirty="0" smtClean="0">
                <a:solidFill>
                  <a:srgbClr val="000000"/>
                </a:solidFill>
                <a:latin typeface="宋体" panose="02010600030101010101" pitchFamily="2" charset="-122"/>
                <a:ea typeface="宋体" panose="02010600030101010101" pitchFamily="2" charset="-122"/>
              </a:rPr>
              <a:t>性行为：由刺激引发，是有机体对环境的被动反应；不</a:t>
            </a:r>
            <a:r>
              <a:rPr lang="zh-CN" altLang="en-US" sz="2400" kern="0" dirty="0">
                <a:solidFill>
                  <a:srgbClr val="000000"/>
                </a:solidFill>
                <a:latin typeface="宋体" panose="02010600030101010101" pitchFamily="2" charset="-122"/>
                <a:ea typeface="宋体" panose="02010600030101010101" pitchFamily="2" charset="-122"/>
              </a:rPr>
              <a:t>随意</a:t>
            </a:r>
            <a:r>
              <a:rPr lang="zh-CN" altLang="en-US" sz="2400" kern="0" dirty="0" smtClean="0">
                <a:solidFill>
                  <a:srgbClr val="000000"/>
                </a:solidFill>
                <a:latin typeface="宋体" panose="02010600030101010101" pitchFamily="2" charset="-122"/>
                <a:ea typeface="宋体" panose="02010600030101010101" pitchFamily="2" charset="-122"/>
              </a:rPr>
              <a:t>性；</a:t>
            </a:r>
            <a:endParaRPr lang="zh-CN" altLang="en-US" sz="2400" kern="0" dirty="0" smtClean="0">
              <a:solidFill>
                <a:srgbClr val="000000"/>
              </a:solidFill>
              <a:latin typeface="宋体" panose="02010600030101010101" pitchFamily="2" charset="-122"/>
              <a:ea typeface="宋体" panose="02010600030101010101" pitchFamily="2" charset="-122"/>
            </a:endParaRPr>
          </a:p>
          <a:p>
            <a:pPr marL="609600" indent="-609600" eaLnBrk="0" hangingPunct="0">
              <a:lnSpc>
                <a:spcPct val="150000"/>
              </a:lnSpc>
              <a:buClrTx/>
              <a:buSzTx/>
              <a:buFont typeface="Wingdings" panose="05000000000000000000" pitchFamily="2" charset="2"/>
              <a:buNone/>
              <a:defRPr/>
            </a:pPr>
            <a:r>
              <a:rPr lang="zh-CN" altLang="en-US" sz="2400" kern="0" dirty="0" smtClean="0">
                <a:solidFill>
                  <a:srgbClr val="000000"/>
                </a:solidFill>
                <a:latin typeface="宋体" panose="02010600030101010101" pitchFamily="2" charset="-122"/>
                <a:ea typeface="宋体" panose="02010600030101010101" pitchFamily="2" charset="-122"/>
              </a:rPr>
              <a:t> </a:t>
            </a:r>
            <a:r>
              <a:rPr lang="en-US" altLang="zh-CN" sz="2400" kern="0" dirty="0" smtClean="0">
                <a:solidFill>
                  <a:srgbClr val="000000"/>
                </a:solidFill>
                <a:latin typeface="宋体" panose="02010600030101010101" pitchFamily="2" charset="-122"/>
                <a:ea typeface="宋体" panose="02010600030101010101" pitchFamily="2" charset="-122"/>
              </a:rPr>
              <a:t>              </a:t>
            </a:r>
            <a:r>
              <a:rPr lang="zh-CN" altLang="en-US" sz="2400" kern="0" dirty="0" smtClean="0">
                <a:solidFill>
                  <a:srgbClr val="000000"/>
                </a:solidFill>
                <a:latin typeface="宋体" panose="02010600030101010101" pitchFamily="2" charset="-122"/>
                <a:ea typeface="宋体" panose="02010600030101010101" pitchFamily="2" charset="-122"/>
              </a:rPr>
              <a:t>刺激类条件作用学习</a:t>
            </a:r>
            <a:endParaRPr lang="en-US" altLang="zh-CN" sz="2400" kern="0" dirty="0" smtClean="0">
              <a:solidFill>
                <a:srgbClr val="000000"/>
              </a:solidFill>
              <a:latin typeface="宋体" panose="02010600030101010101" pitchFamily="2" charset="-122"/>
              <a:ea typeface="宋体" panose="02010600030101010101" pitchFamily="2" charset="-122"/>
            </a:endParaRPr>
          </a:p>
          <a:p>
            <a:pPr marL="609600" indent="-609600" eaLnBrk="0" hangingPunct="0">
              <a:lnSpc>
                <a:spcPct val="150000"/>
              </a:lnSpc>
              <a:buClrTx/>
              <a:buSzTx/>
              <a:buFont typeface="Wingdings" panose="05000000000000000000" pitchFamily="2" charset="2"/>
              <a:buNone/>
              <a:defRPr/>
            </a:pPr>
            <a:r>
              <a:rPr lang="zh-CN" altLang="en-US" sz="2400" kern="0" dirty="0" smtClean="0">
                <a:solidFill>
                  <a:srgbClr val="000000"/>
                </a:solidFill>
                <a:latin typeface="宋体" panose="02010600030101010101" pitchFamily="2" charset="-122"/>
                <a:ea typeface="宋体" panose="02010600030101010101" pitchFamily="2" charset="-122"/>
              </a:rPr>
              <a:t>   操作性行为：自发产生的，有机体</a:t>
            </a:r>
            <a:r>
              <a:rPr lang="zh-CN" altLang="en-US" sz="2400" kern="0" dirty="0">
                <a:solidFill>
                  <a:srgbClr val="000000"/>
                </a:solidFill>
                <a:latin typeface="宋体" panose="02010600030101010101" pitchFamily="2" charset="-122"/>
                <a:ea typeface="宋体" panose="02010600030101010101" pitchFamily="2" charset="-122"/>
              </a:rPr>
              <a:t>主动作用于环境</a:t>
            </a:r>
            <a:r>
              <a:rPr lang="zh-CN" altLang="en-US" sz="2400" kern="0" dirty="0" smtClean="0">
                <a:solidFill>
                  <a:srgbClr val="000000"/>
                </a:solidFill>
                <a:latin typeface="宋体" panose="02010600030101010101" pitchFamily="2" charset="-122"/>
                <a:ea typeface="宋体" panose="02010600030101010101" pitchFamily="2" charset="-122"/>
              </a:rPr>
              <a:t>习得的</a:t>
            </a:r>
            <a:r>
              <a:rPr lang="zh-CN" altLang="en-US" sz="2400" kern="0" dirty="0">
                <a:solidFill>
                  <a:srgbClr val="000000"/>
                </a:solidFill>
                <a:latin typeface="宋体" panose="02010600030101010101" pitchFamily="2" charset="-122"/>
                <a:ea typeface="宋体" panose="02010600030101010101" pitchFamily="2" charset="-122"/>
              </a:rPr>
              <a:t>反应</a:t>
            </a:r>
            <a:r>
              <a:rPr lang="zh-CN" altLang="en-US" sz="2400" kern="0" dirty="0" smtClean="0">
                <a:solidFill>
                  <a:srgbClr val="000000"/>
                </a:solidFill>
                <a:latin typeface="宋体" panose="02010600030101010101" pitchFamily="2" charset="-122"/>
                <a:ea typeface="宋体" panose="02010600030101010101" pitchFamily="2" charset="-122"/>
              </a:rPr>
              <a:t>；</a:t>
            </a:r>
            <a:endParaRPr lang="zh-CN" altLang="en-US" sz="2400" kern="0" dirty="0" smtClean="0">
              <a:solidFill>
                <a:srgbClr val="000000"/>
              </a:solidFill>
              <a:latin typeface="宋体" panose="02010600030101010101" pitchFamily="2" charset="-122"/>
              <a:ea typeface="宋体" panose="02010600030101010101" pitchFamily="2" charset="-122"/>
            </a:endParaRPr>
          </a:p>
          <a:p>
            <a:pPr marL="609600" indent="-609600" eaLnBrk="0" hangingPunct="0">
              <a:lnSpc>
                <a:spcPct val="150000"/>
              </a:lnSpc>
              <a:buClrTx/>
              <a:buSzTx/>
              <a:buFont typeface="Wingdings" panose="05000000000000000000" pitchFamily="2" charset="2"/>
              <a:buNone/>
              <a:defRPr/>
            </a:pPr>
            <a:r>
              <a:rPr lang="zh-CN" altLang="en-US" sz="2400" kern="0" dirty="0" smtClean="0">
                <a:solidFill>
                  <a:srgbClr val="000000"/>
                </a:solidFill>
                <a:latin typeface="宋体" panose="02010600030101010101" pitchFamily="2" charset="-122"/>
                <a:ea typeface="宋体" panose="02010600030101010101" pitchFamily="2" charset="-122"/>
              </a:rPr>
              <a:t> </a:t>
            </a:r>
            <a:r>
              <a:rPr lang="en-US" altLang="zh-CN" sz="2400" kern="0" dirty="0" smtClean="0">
                <a:solidFill>
                  <a:srgbClr val="000000"/>
                </a:solidFill>
                <a:latin typeface="宋体" panose="02010600030101010101" pitchFamily="2" charset="-122"/>
                <a:ea typeface="宋体" panose="02010600030101010101" pitchFamily="2" charset="-122"/>
              </a:rPr>
              <a:t>              </a:t>
            </a:r>
            <a:r>
              <a:rPr lang="zh-CN" altLang="en-US" sz="2400" kern="0" dirty="0" smtClean="0">
                <a:solidFill>
                  <a:srgbClr val="000000"/>
                </a:solidFill>
                <a:latin typeface="宋体" panose="02010600030101010101" pitchFamily="2" charset="-122"/>
                <a:ea typeface="宋体" panose="02010600030101010101" pitchFamily="2" charset="-122"/>
              </a:rPr>
              <a:t>强化类条件作用学习</a:t>
            </a:r>
            <a:endParaRPr lang="zh-CN" altLang="en-US" sz="2400" kern="0" dirty="0">
              <a:solidFill>
                <a:srgbClr val="000000"/>
              </a:solidFill>
              <a:latin typeface="宋体" panose="02010600030101010101" pitchFamily="2" charset="-122"/>
              <a:ea typeface="宋体" panose="02010600030101010101" pitchFamily="2" charset="-122"/>
            </a:endParaRPr>
          </a:p>
          <a:p>
            <a:pPr marL="609600" indent="-609600" eaLnBrk="0" hangingPunct="0">
              <a:buClrTx/>
              <a:buSzTx/>
              <a:buFont typeface="Wingdings" panose="05000000000000000000" pitchFamily="2" charset="2"/>
              <a:buNone/>
              <a:defRPr/>
            </a:pPr>
            <a:endParaRPr lang="zh-CN" altLang="en-US" sz="3600" b="1" kern="0" dirty="0">
              <a:solidFill>
                <a:srgbClr val="000000"/>
              </a:solidFill>
              <a:latin typeface="Arial" panose="020B0604020202020204"/>
              <a:ea typeface="隶书" panose="02010509060101010101" pitchFamily="1" charset="-122"/>
            </a:endParaRPr>
          </a:p>
        </p:txBody>
      </p:sp>
    </p:spTree>
    <p:custDataLst>
      <p:tags r:id="rId4"/>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Rot="1" noChangeArrowheads="1"/>
          </p:cNvSpPr>
          <p:nvPr>
            <p:custDataLst>
              <p:tags r:id="rId1"/>
            </p:custDataLst>
          </p:nvPr>
        </p:nvSpPr>
        <p:spPr>
          <a:xfrm>
            <a:off x="497205" y="350520"/>
            <a:ext cx="7530465" cy="1143000"/>
          </a:xfrm>
          <a:prstGeom prst="rect">
            <a:avLst/>
          </a:prstGeom>
          <a:noFill/>
          <a:ln w="9525">
            <a:noFill/>
            <a:miter lim="800000"/>
          </a:ln>
          <a:effectLst/>
        </p:spPr>
        <p:txBody>
          <a:bodyPr vert="horz" wrap="square" lIns="91440" tIns="45720" rIns="91440" bIns="45720" numCol="1" anchor="ctr" anchorCtr="0" compatLnSpc="1"/>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pPr>
              <a:defRPr/>
            </a:pPr>
            <a:r>
              <a:rPr lang="zh-CN" altLang="en-US" sz="3200" dirty="0">
                <a:solidFill>
                  <a:schemeClr val="tx1"/>
                </a:solidFill>
              </a:rPr>
              <a:t>（</a:t>
            </a:r>
            <a:r>
              <a:rPr lang="zh-CN" altLang="en-US" sz="3200" dirty="0">
                <a:solidFill>
                  <a:schemeClr val="tx1"/>
                </a:solidFill>
              </a:rPr>
              <a:t>三）</a:t>
            </a:r>
            <a:r>
              <a:rPr lang="zh-CN" altLang="en-US" sz="3200" kern="0" dirty="0">
                <a:solidFill>
                  <a:schemeClr val="tx1"/>
                </a:solidFill>
                <a:sym typeface="+mn-ea"/>
              </a:rPr>
              <a:t>斯金纳</a:t>
            </a:r>
            <a:r>
              <a:rPr lang="zh-CN" altLang="en-US" sz="3200" kern="0" dirty="0" smtClean="0">
                <a:solidFill>
                  <a:schemeClr val="tx1"/>
                </a:solidFill>
                <a:sym typeface="+mn-ea"/>
              </a:rPr>
              <a:t>操作性条件作用学习理论</a:t>
            </a:r>
            <a:endParaRPr lang="zh-CN" altLang="en-US" sz="3200" dirty="0">
              <a:solidFill>
                <a:schemeClr val="tx1"/>
              </a:solidFill>
            </a:endParaRPr>
          </a:p>
        </p:txBody>
      </p:sp>
      <p:sp>
        <p:nvSpPr>
          <p:cNvPr id="608261" name="Rectangle 5"/>
          <p:cNvSpPr>
            <a:spLocks noRot="1" noChangeArrowheads="1"/>
          </p:cNvSpPr>
          <p:nvPr>
            <p:custDataLst>
              <p:tags r:id="rId2"/>
            </p:custDataLst>
          </p:nvPr>
        </p:nvSpPr>
        <p:spPr bwMode="auto">
          <a:xfrm>
            <a:off x="1038225" y="1327785"/>
            <a:ext cx="7593330" cy="90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3200">
                <a:solidFill>
                  <a:schemeClr val="tx1"/>
                </a:solidFill>
                <a:latin typeface="Arial" panose="020B0604020202020204" pitchFamily="34" charset="0"/>
                <a:ea typeface="宋体" panose="02010600030101010101" pitchFamily="2" charset="-122"/>
              </a:defRPr>
            </a:lvl1pPr>
            <a:lvl2pPr marL="742950" indent="-285750" eaLnBrk="0" hangingPunct="0">
              <a:defRPr sz="3200">
                <a:solidFill>
                  <a:schemeClr val="tx1"/>
                </a:solidFill>
                <a:latin typeface="Arial" panose="020B0604020202020204" pitchFamily="34" charset="0"/>
                <a:ea typeface="宋体" panose="02010600030101010101" pitchFamily="2" charset="-122"/>
              </a:defRPr>
            </a:lvl2pPr>
            <a:lvl3pPr marL="1143000" indent="-228600" eaLnBrk="0" hangingPunct="0">
              <a:defRPr sz="3200">
                <a:solidFill>
                  <a:schemeClr val="tx1"/>
                </a:solidFill>
                <a:latin typeface="Arial" panose="020B0604020202020204" pitchFamily="34" charset="0"/>
                <a:ea typeface="宋体" panose="02010600030101010101" pitchFamily="2" charset="-122"/>
              </a:defRPr>
            </a:lvl3pPr>
            <a:lvl4pPr marL="1600200" indent="-228600" eaLnBrk="0" hangingPunct="0">
              <a:defRPr sz="3200">
                <a:solidFill>
                  <a:schemeClr val="tx1"/>
                </a:solidFill>
                <a:latin typeface="Arial" panose="020B0604020202020204" pitchFamily="34" charset="0"/>
                <a:ea typeface="宋体" panose="02010600030101010101" pitchFamily="2" charset="-122"/>
              </a:defRPr>
            </a:lvl4pPr>
            <a:lvl5pPr marL="2057400" indent="-228600" eaLnBrk="0" hangingPunct="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9pPr>
          </a:lstStyle>
          <a:p>
            <a:pPr algn="l" eaLnBrk="1" hangingPunct="1">
              <a:lnSpc>
                <a:spcPct val="150000"/>
              </a:lnSpc>
              <a:buClr>
                <a:schemeClr val="tx1"/>
              </a:buClr>
              <a:buSzTx/>
              <a:buFont typeface="Wingdings" panose="05000000000000000000" pitchFamily="2" charset="2"/>
              <a:buNone/>
            </a:pPr>
            <a:r>
              <a:rPr lang="en-US" altLang="zh-CN" sz="2800" dirty="0">
                <a:latin typeface="宋体" panose="02010600030101010101" pitchFamily="2" charset="-122"/>
                <a:cs typeface="宋体" panose="02010600030101010101" pitchFamily="2" charset="-122"/>
              </a:rPr>
              <a:t>2.</a:t>
            </a:r>
            <a:r>
              <a:rPr lang="zh-CN" altLang="en-US" sz="2800" dirty="0">
                <a:latin typeface="宋体" panose="02010600030101010101" pitchFamily="2" charset="-122"/>
                <a:cs typeface="宋体" panose="02010600030101010101" pitchFamily="2" charset="-122"/>
              </a:rPr>
              <a:t>理论</a:t>
            </a:r>
            <a:r>
              <a:rPr lang="zh-CN" altLang="en-US" sz="2800" dirty="0">
                <a:latin typeface="宋体" panose="02010600030101010101" pitchFamily="2" charset="-122"/>
                <a:cs typeface="宋体" panose="02010600030101010101" pitchFamily="2" charset="-122"/>
              </a:rPr>
              <a:t>观点：</a:t>
            </a:r>
            <a:endParaRPr lang="zh-CN" altLang="en-US" sz="2800" dirty="0">
              <a:latin typeface="宋体" panose="02010600030101010101" pitchFamily="2" charset="-122"/>
              <a:cs typeface="宋体" panose="02010600030101010101" pitchFamily="2" charset="-122"/>
            </a:endParaRPr>
          </a:p>
          <a:p>
            <a:pPr algn="l" eaLnBrk="1" hangingPunct="1">
              <a:lnSpc>
                <a:spcPct val="150000"/>
              </a:lnSpc>
              <a:buClr>
                <a:schemeClr val="tx1"/>
              </a:buClr>
              <a:buSzTx/>
              <a:buFont typeface="Wingdings" panose="05000000000000000000" pitchFamily="2" charset="2"/>
              <a:buNone/>
            </a:pPr>
            <a:r>
              <a:rPr lang="en-US" altLang="zh-CN" sz="2800" dirty="0">
                <a:latin typeface="宋体" panose="02010600030101010101" pitchFamily="2" charset="-122"/>
                <a:cs typeface="宋体" panose="02010600030101010101" pitchFamily="2" charset="-122"/>
                <a:sym typeface="+mn-ea"/>
              </a:rPr>
              <a:t>  </a:t>
            </a:r>
            <a:r>
              <a:rPr lang="zh-CN" altLang="en-US" sz="2800" dirty="0">
                <a:latin typeface="宋体" panose="02010600030101010101" pitchFamily="2" charset="-122"/>
                <a:cs typeface="宋体" panose="02010600030101010101" pitchFamily="2" charset="-122"/>
                <a:sym typeface="+mn-ea"/>
              </a:rPr>
              <a:t>（</a:t>
            </a:r>
            <a:r>
              <a:rPr lang="en-US" altLang="zh-CN" sz="2800" dirty="0">
                <a:latin typeface="宋体" panose="02010600030101010101" pitchFamily="2" charset="-122"/>
                <a:cs typeface="宋体" panose="02010600030101010101" pitchFamily="2" charset="-122"/>
                <a:sym typeface="+mn-ea"/>
              </a:rPr>
              <a:t>2</a:t>
            </a:r>
            <a:r>
              <a:rPr lang="zh-CN" altLang="en-US" sz="2800" dirty="0">
                <a:latin typeface="宋体" panose="02010600030101010101" pitchFamily="2" charset="-122"/>
                <a:cs typeface="宋体" panose="02010600030101010101" pitchFamily="2" charset="-122"/>
                <a:sym typeface="+mn-ea"/>
              </a:rPr>
              <a:t>）强化</a:t>
            </a:r>
            <a:r>
              <a:rPr lang="zh-CN" altLang="en-US" sz="2800" dirty="0">
                <a:latin typeface="宋体" panose="02010600030101010101" pitchFamily="2" charset="-122"/>
                <a:cs typeface="宋体" panose="02010600030101010101" pitchFamily="2" charset="-122"/>
                <a:sym typeface="+mn-ea"/>
              </a:rPr>
              <a:t>理论</a:t>
            </a:r>
            <a:endParaRPr lang="zh-CN" altLang="en-US" sz="2800" dirty="0">
              <a:latin typeface="宋体" panose="02010600030101010101" pitchFamily="2" charset="-122"/>
              <a:cs typeface="宋体" panose="02010600030101010101" pitchFamily="2" charset="-122"/>
              <a:sym typeface="+mn-ea"/>
            </a:endParaRPr>
          </a:p>
        </p:txBody>
      </p:sp>
      <p:sp>
        <p:nvSpPr>
          <p:cNvPr id="2" name="文本框 1"/>
          <p:cNvSpPr txBox="1"/>
          <p:nvPr/>
        </p:nvSpPr>
        <p:spPr>
          <a:xfrm>
            <a:off x="1555115" y="2707005"/>
            <a:ext cx="4070985" cy="2380615"/>
          </a:xfrm>
          <a:prstGeom prst="rect">
            <a:avLst/>
          </a:prstGeom>
          <a:noFill/>
        </p:spPr>
        <p:txBody>
          <a:bodyPr wrap="square" rtlCol="0" anchor="t">
            <a:spAutoFit/>
          </a:bodyPr>
          <a:p>
            <a:pPr marL="0" marR="0" lvl="0" indent="0" algn="ctr" defTabSz="914400" rtl="0" eaLnBrk="1" fontAlgn="base" latinLnBrk="0" hangingPunct="1">
              <a:lnSpc>
                <a:spcPct val="150000"/>
              </a:lnSpc>
              <a:spcBef>
                <a:spcPct val="20000"/>
              </a:spcBef>
              <a:spcAft>
                <a:spcPct val="0"/>
              </a:spcAft>
              <a:buClr>
                <a:schemeClr val="tx1"/>
              </a:buClr>
              <a:buSzTx/>
              <a:buFontTx/>
              <a:buNone/>
              <a:defRPr/>
            </a:pPr>
            <a:r>
              <a:rPr lang="zh-CN" altLang="en-US" sz="2400" b="1" kern="0" noProof="0" dirty="0" smtClean="0">
                <a:ln>
                  <a:noFill/>
                </a:ln>
                <a:solidFill>
                  <a:srgbClr val="FF0000"/>
                </a:solidFill>
                <a:effectLst/>
                <a:uLnTx/>
                <a:uFillTx/>
                <a:latin typeface="宋体" panose="02010600030101010101" pitchFamily="2" charset="-122"/>
                <a:ea typeface="宋体" panose="02010600030101010101" pitchFamily="2" charset="-122"/>
                <a:sym typeface="+mn-ea"/>
              </a:rPr>
              <a:t>正强化</a:t>
            </a:r>
            <a:endParaRPr lang="zh-CN" altLang="en-US" sz="2400" b="1" kern="0" noProof="0" dirty="0" smtClean="0">
              <a:ln>
                <a:noFill/>
              </a:ln>
              <a:solidFill>
                <a:srgbClr val="FF0000"/>
              </a:solidFill>
              <a:effectLst/>
              <a:uLnTx/>
              <a:uFillTx/>
              <a:latin typeface="宋体" panose="02010600030101010101" pitchFamily="2" charset="-122"/>
              <a:ea typeface="宋体" panose="02010600030101010101" pitchFamily="2" charset="-122"/>
              <a:sym typeface="+mn-ea"/>
            </a:endParaRPr>
          </a:p>
          <a:p>
            <a:pPr marL="0" marR="0" lvl="0" indent="0" algn="l" defTabSz="914400" rtl="0" eaLnBrk="1" fontAlgn="base" latinLnBrk="0" hangingPunct="1">
              <a:lnSpc>
                <a:spcPct val="150000"/>
              </a:lnSpc>
              <a:spcBef>
                <a:spcPct val="20000"/>
              </a:spcBef>
              <a:spcAft>
                <a:spcPct val="0"/>
              </a:spcAft>
              <a:buClr>
                <a:schemeClr val="tx1"/>
              </a:buClr>
              <a:buSzTx/>
              <a:buFontTx/>
              <a:buNone/>
              <a:defRPr/>
            </a:pPr>
            <a:r>
              <a:rPr lang="zh-CN" altLang="en-US" sz="2400" kern="0" noProof="0" dirty="0" smtClean="0">
                <a:ln>
                  <a:noFill/>
                </a:ln>
                <a:effectLst/>
                <a:uLnTx/>
                <a:uFillTx/>
                <a:latin typeface="宋体" panose="02010600030101010101" pitchFamily="2" charset="-122"/>
                <a:ea typeface="宋体" panose="02010600030101010101" pitchFamily="2" charset="-122"/>
                <a:sym typeface="+mn-ea"/>
              </a:rPr>
              <a:t>个体行为的结果导致了积极刺激增加，从而使该行为增强。奖金、表扬、提升等</a:t>
            </a:r>
            <a:endParaRPr lang="zh-CN" altLang="en-US" sz="2400" kern="0" noProof="0" dirty="0" smtClean="0">
              <a:ln>
                <a:noFill/>
              </a:ln>
              <a:effectLst/>
              <a:uLnTx/>
              <a:uFillTx/>
              <a:latin typeface="宋体" panose="02010600030101010101" pitchFamily="2" charset="-122"/>
              <a:ea typeface="宋体" panose="02010600030101010101" pitchFamily="2" charset="-122"/>
              <a:sym typeface="+mn-ea"/>
            </a:endParaRPr>
          </a:p>
        </p:txBody>
      </p:sp>
      <p:pic>
        <p:nvPicPr>
          <p:cNvPr id="3" name="图片 4" descr="timg.jpg"/>
          <p:cNvPicPr>
            <a:picLocks noChangeAspect="1"/>
          </p:cNvPicPr>
          <p:nvPr>
            <p:custDataLst>
              <p:tags r:id="rId3"/>
            </p:custDataLst>
          </p:nvPr>
        </p:nvPicPr>
        <p:blipFill>
          <a:blip r:embed="rId4" cstate="print"/>
          <a:srcRect/>
          <a:stretch>
            <a:fillRect/>
          </a:stretch>
        </p:blipFill>
        <p:spPr bwMode="auto">
          <a:xfrm>
            <a:off x="7222490" y="3000375"/>
            <a:ext cx="3154680" cy="2259965"/>
          </a:xfrm>
          <a:prstGeom prst="rect">
            <a:avLst/>
          </a:prstGeom>
          <a:noFill/>
          <a:ln w="9525">
            <a:noFill/>
            <a:miter lim="800000"/>
            <a:headEnd/>
            <a:tailEnd/>
          </a:ln>
        </p:spPr>
      </p:pic>
    </p:spTree>
    <p:custDataLst>
      <p:tags r:id="rId5"/>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Rot="1" noChangeArrowheads="1"/>
          </p:cNvSpPr>
          <p:nvPr>
            <p:custDataLst>
              <p:tags r:id="rId1"/>
            </p:custDataLst>
          </p:nvPr>
        </p:nvSpPr>
        <p:spPr>
          <a:xfrm>
            <a:off x="497205" y="350520"/>
            <a:ext cx="7530465" cy="1143000"/>
          </a:xfrm>
          <a:prstGeom prst="rect">
            <a:avLst/>
          </a:prstGeom>
          <a:noFill/>
          <a:ln w="9525">
            <a:noFill/>
            <a:miter lim="800000"/>
          </a:ln>
          <a:effectLst/>
        </p:spPr>
        <p:txBody>
          <a:bodyPr vert="horz" wrap="square" lIns="91440" tIns="45720" rIns="91440" bIns="45720" numCol="1" anchor="ctr" anchorCtr="0" compatLnSpc="1"/>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pPr>
              <a:defRPr/>
            </a:pPr>
            <a:r>
              <a:rPr lang="zh-CN" altLang="en-US" sz="3200" dirty="0">
                <a:solidFill>
                  <a:schemeClr val="tx1"/>
                </a:solidFill>
              </a:rPr>
              <a:t>（</a:t>
            </a:r>
            <a:r>
              <a:rPr lang="zh-CN" altLang="en-US" sz="3200" dirty="0">
                <a:solidFill>
                  <a:schemeClr val="tx1"/>
                </a:solidFill>
              </a:rPr>
              <a:t>三）</a:t>
            </a:r>
            <a:r>
              <a:rPr lang="zh-CN" altLang="en-US" sz="3200" kern="0" dirty="0">
                <a:solidFill>
                  <a:schemeClr val="tx1"/>
                </a:solidFill>
                <a:sym typeface="+mn-ea"/>
              </a:rPr>
              <a:t>斯金纳</a:t>
            </a:r>
            <a:r>
              <a:rPr lang="zh-CN" altLang="en-US" sz="3200" kern="0" dirty="0" smtClean="0">
                <a:solidFill>
                  <a:schemeClr val="tx1"/>
                </a:solidFill>
                <a:sym typeface="+mn-ea"/>
              </a:rPr>
              <a:t>操作性条件作用学习理论</a:t>
            </a:r>
            <a:endParaRPr lang="zh-CN" altLang="en-US" sz="3200" dirty="0">
              <a:solidFill>
                <a:schemeClr val="tx1"/>
              </a:solidFill>
            </a:endParaRPr>
          </a:p>
        </p:txBody>
      </p:sp>
      <p:sp>
        <p:nvSpPr>
          <p:cNvPr id="4" name="文本框 3"/>
          <p:cNvSpPr txBox="1"/>
          <p:nvPr>
            <p:custDataLst>
              <p:tags r:id="rId2"/>
            </p:custDataLst>
          </p:nvPr>
        </p:nvSpPr>
        <p:spPr>
          <a:xfrm>
            <a:off x="1091565" y="2916555"/>
            <a:ext cx="4844415" cy="3082290"/>
          </a:xfrm>
          <a:prstGeom prst="rect">
            <a:avLst/>
          </a:prstGeom>
          <a:noFill/>
        </p:spPr>
        <p:txBody>
          <a:bodyPr wrap="square" rtlCol="0" anchor="t">
            <a:spAutoFit/>
          </a:bodyPr>
          <a:p>
            <a:pPr marL="0" marR="0" lvl="0" indent="0" algn="ctr" defTabSz="914400" rtl="0" eaLnBrk="1" fontAlgn="base" latinLnBrk="0" hangingPunct="1">
              <a:lnSpc>
                <a:spcPct val="150000"/>
              </a:lnSpc>
              <a:spcBef>
                <a:spcPct val="20000"/>
              </a:spcBef>
              <a:spcAft>
                <a:spcPct val="0"/>
              </a:spcAft>
              <a:buClr>
                <a:schemeClr val="tx1"/>
              </a:buClr>
              <a:buSzTx/>
              <a:buFontTx/>
              <a:buNone/>
              <a:defRPr/>
            </a:pPr>
            <a:r>
              <a:rPr lang="zh-CN" altLang="en-US" sz="2400" b="1" kern="0" noProof="0" dirty="0" smtClean="0">
                <a:ln>
                  <a:noFill/>
                </a:ln>
                <a:solidFill>
                  <a:srgbClr val="FF0000"/>
                </a:solidFill>
                <a:effectLst/>
                <a:uLnTx/>
                <a:uFillTx/>
                <a:latin typeface="宋体" panose="02010600030101010101" pitchFamily="2" charset="-122"/>
                <a:ea typeface="宋体" panose="02010600030101010101" pitchFamily="2" charset="-122"/>
                <a:sym typeface="+mn-ea"/>
              </a:rPr>
              <a:t>负强化</a:t>
            </a:r>
            <a:endParaRPr lang="zh-CN" altLang="en-US" sz="2400" b="1" kern="0" noProof="0" dirty="0" smtClean="0">
              <a:ln>
                <a:noFill/>
              </a:ln>
              <a:solidFill>
                <a:srgbClr val="FF0000"/>
              </a:solidFill>
              <a:effectLst/>
              <a:uLnTx/>
              <a:uFillTx/>
              <a:latin typeface="宋体" panose="02010600030101010101" pitchFamily="2" charset="-122"/>
              <a:ea typeface="宋体" panose="02010600030101010101" pitchFamily="2" charset="-122"/>
              <a:sym typeface="+mn-ea"/>
            </a:endParaRPr>
          </a:p>
          <a:p>
            <a:pPr marL="0" marR="0" lvl="0" indent="0" algn="l" defTabSz="914400" rtl="0" eaLnBrk="1" fontAlgn="base" latinLnBrk="0" hangingPunct="1">
              <a:lnSpc>
                <a:spcPct val="150000"/>
              </a:lnSpc>
              <a:spcBef>
                <a:spcPct val="20000"/>
              </a:spcBef>
              <a:spcAft>
                <a:spcPct val="0"/>
              </a:spcAft>
              <a:buClr>
                <a:schemeClr val="tx1"/>
              </a:buClr>
              <a:buSzTx/>
              <a:buFontTx/>
              <a:buNone/>
              <a:defRPr/>
            </a:pPr>
            <a:r>
              <a:rPr lang="zh-CN" altLang="en-US" sz="2400" kern="0" noProof="0" dirty="0" smtClean="0">
                <a:ln>
                  <a:noFill/>
                </a:ln>
                <a:effectLst/>
                <a:uLnTx/>
                <a:uFillTx/>
                <a:latin typeface="宋体" panose="02010600030101010101" pitchFamily="2" charset="-122"/>
                <a:ea typeface="宋体" panose="02010600030101010101" pitchFamily="2" charset="-122"/>
                <a:sym typeface="+mn-ea"/>
              </a:rPr>
              <a:t>指个体行为的结果导致了消极刺激减少，从而使该行为增强。</a:t>
            </a:r>
            <a:endParaRPr kumimoji="0" lang="en-US" altLang="zh-CN" sz="24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base" latinLnBrk="0" hangingPunct="1">
              <a:lnSpc>
                <a:spcPct val="150000"/>
              </a:lnSpc>
              <a:spcBef>
                <a:spcPct val="20000"/>
              </a:spcBef>
              <a:spcAft>
                <a:spcPct val="0"/>
              </a:spcAft>
              <a:buClr>
                <a:schemeClr val="tx1"/>
              </a:buClr>
              <a:buSzTx/>
              <a:buFontTx/>
              <a:buNone/>
              <a:defRPr/>
            </a:pPr>
            <a:r>
              <a:rPr lang="zh-CN" altLang="en-US" sz="2400" kern="0" noProof="0" dirty="0" smtClean="0">
                <a:ln>
                  <a:noFill/>
                </a:ln>
                <a:effectLst/>
                <a:uLnTx/>
                <a:uFillTx/>
                <a:latin typeface="宋体" panose="02010600030101010101" pitchFamily="2" charset="-122"/>
                <a:ea typeface="宋体" panose="02010600030101010101" pitchFamily="2" charset="-122"/>
                <a:sym typeface="+mn-ea"/>
              </a:rPr>
              <a:t>如撤销批评、处分，“官复原职”</a:t>
            </a:r>
            <a:endParaRPr kumimoji="0" lang="en-US" altLang="zh-CN" sz="24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ctr" defTabSz="914400" rtl="0" eaLnBrk="1" fontAlgn="base" latinLnBrk="0" hangingPunct="1">
              <a:lnSpc>
                <a:spcPct val="150000"/>
              </a:lnSpc>
              <a:spcBef>
                <a:spcPct val="20000"/>
              </a:spcBef>
              <a:spcAft>
                <a:spcPct val="0"/>
              </a:spcAft>
              <a:buClr>
                <a:schemeClr val="tx1"/>
              </a:buClr>
              <a:buSzTx/>
              <a:buFontTx/>
              <a:buNone/>
              <a:defRPr/>
            </a:pPr>
            <a:endParaRPr lang="zh-CN" altLang="en-US" sz="2400" kern="0" noProof="0" dirty="0" smtClean="0">
              <a:ln>
                <a:noFill/>
              </a:ln>
              <a:effectLst/>
              <a:uLnTx/>
              <a:uFillTx/>
              <a:latin typeface="宋体" panose="02010600030101010101" pitchFamily="2" charset="-122"/>
              <a:ea typeface="宋体" panose="02010600030101010101" pitchFamily="2" charset="-122"/>
              <a:sym typeface="+mn-ea"/>
            </a:endParaRPr>
          </a:p>
        </p:txBody>
      </p:sp>
      <p:sp>
        <p:nvSpPr>
          <p:cNvPr id="5" name="文本框 4"/>
          <p:cNvSpPr txBox="1"/>
          <p:nvPr>
            <p:custDataLst>
              <p:tags r:id="rId3"/>
            </p:custDataLst>
          </p:nvPr>
        </p:nvSpPr>
        <p:spPr>
          <a:xfrm>
            <a:off x="6488430" y="2954655"/>
            <a:ext cx="4815205" cy="2380615"/>
          </a:xfrm>
          <a:prstGeom prst="rect">
            <a:avLst/>
          </a:prstGeom>
          <a:noFill/>
        </p:spPr>
        <p:txBody>
          <a:bodyPr wrap="square" rtlCol="0" anchor="t">
            <a:spAutoFit/>
          </a:bodyPr>
          <a:p>
            <a:pPr marL="0" marR="0" lvl="0" indent="0" algn="ctr" defTabSz="914400" rtl="0" eaLnBrk="1" fontAlgn="base" latinLnBrk="0" hangingPunct="1">
              <a:lnSpc>
                <a:spcPct val="150000"/>
              </a:lnSpc>
              <a:spcBef>
                <a:spcPct val="20000"/>
              </a:spcBef>
              <a:spcAft>
                <a:spcPct val="0"/>
              </a:spcAft>
              <a:buClr>
                <a:schemeClr val="tx1"/>
              </a:buClr>
              <a:buSzTx/>
              <a:buFontTx/>
              <a:buNone/>
              <a:defRPr/>
            </a:pPr>
            <a:r>
              <a:rPr lang="zh-CN" altLang="en-US" sz="2400" b="1" kern="0" noProof="0" dirty="0" smtClean="0">
                <a:ln>
                  <a:noFill/>
                </a:ln>
                <a:solidFill>
                  <a:srgbClr val="FF0000"/>
                </a:solidFill>
                <a:effectLst/>
                <a:uLnTx/>
                <a:uFillTx/>
                <a:latin typeface="宋体" panose="02010600030101010101" pitchFamily="2" charset="-122"/>
                <a:ea typeface="宋体" panose="02010600030101010101" pitchFamily="2" charset="-122"/>
                <a:sym typeface="+mn-ea"/>
              </a:rPr>
              <a:t>消退</a:t>
            </a:r>
            <a:endParaRPr lang="zh-CN" altLang="en-US" sz="2400" b="1" kern="0" noProof="0" dirty="0" smtClean="0">
              <a:ln>
                <a:noFill/>
              </a:ln>
              <a:solidFill>
                <a:srgbClr val="FF0000"/>
              </a:solidFill>
              <a:effectLst/>
              <a:uLnTx/>
              <a:uFillTx/>
              <a:latin typeface="宋体" panose="02010600030101010101" pitchFamily="2" charset="-122"/>
              <a:ea typeface="宋体" panose="02010600030101010101" pitchFamily="2" charset="-122"/>
              <a:sym typeface="+mn-ea"/>
            </a:endParaRPr>
          </a:p>
          <a:p>
            <a:pPr marL="0" marR="0" lvl="0" indent="0" algn="l" defTabSz="914400" rtl="0" eaLnBrk="1" fontAlgn="base" latinLnBrk="0" hangingPunct="1">
              <a:lnSpc>
                <a:spcPct val="150000"/>
              </a:lnSpc>
              <a:spcBef>
                <a:spcPct val="20000"/>
              </a:spcBef>
              <a:spcAft>
                <a:spcPct val="0"/>
              </a:spcAft>
              <a:buClr>
                <a:schemeClr val="tx1"/>
              </a:buClr>
              <a:buSzTx/>
              <a:buFontTx/>
              <a:buNone/>
              <a:defRPr/>
            </a:pPr>
            <a:r>
              <a:rPr lang="zh-CN" altLang="en-US" sz="2400" kern="0" noProof="0" dirty="0" smtClean="0">
                <a:ln>
                  <a:noFill/>
                </a:ln>
                <a:effectLst/>
                <a:uLnTx/>
                <a:uFillTx/>
                <a:latin typeface="宋体" panose="02010600030101010101" pitchFamily="2" charset="-122"/>
                <a:ea typeface="宋体" panose="02010600030101010101" pitchFamily="2" charset="-122"/>
                <a:sym typeface="+mn-ea"/>
              </a:rPr>
              <a:t>指个体行为的结果导致了积极刺激减少，从而使该行为减弱。如做好事，没有人表扬。</a:t>
            </a:r>
            <a:endParaRPr lang="zh-CN" altLang="en-US" sz="2400" kern="0" noProof="0" dirty="0" smtClean="0">
              <a:ln>
                <a:noFill/>
              </a:ln>
              <a:effectLst/>
              <a:uLnTx/>
              <a:uFillTx/>
              <a:latin typeface="宋体" panose="02010600030101010101" pitchFamily="2" charset="-122"/>
              <a:ea typeface="宋体" panose="02010600030101010101" pitchFamily="2" charset="-122"/>
              <a:sym typeface="+mn-ea"/>
            </a:endParaRPr>
          </a:p>
        </p:txBody>
      </p:sp>
      <p:sp>
        <p:nvSpPr>
          <p:cNvPr id="6" name="Rectangle 5"/>
          <p:cNvSpPr>
            <a:spLocks noRot="1" noChangeArrowheads="1"/>
          </p:cNvSpPr>
          <p:nvPr>
            <p:custDataLst>
              <p:tags r:id="rId4"/>
            </p:custDataLst>
          </p:nvPr>
        </p:nvSpPr>
        <p:spPr bwMode="auto">
          <a:xfrm>
            <a:off x="1038225" y="1327785"/>
            <a:ext cx="7593330" cy="90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3200">
                <a:solidFill>
                  <a:schemeClr val="tx1"/>
                </a:solidFill>
                <a:latin typeface="Arial" panose="020B0604020202020204" pitchFamily="34" charset="0"/>
                <a:ea typeface="宋体" panose="02010600030101010101" pitchFamily="2" charset="-122"/>
              </a:defRPr>
            </a:lvl1pPr>
            <a:lvl2pPr marL="742950" indent="-285750" eaLnBrk="0" hangingPunct="0">
              <a:defRPr sz="3200">
                <a:solidFill>
                  <a:schemeClr val="tx1"/>
                </a:solidFill>
                <a:latin typeface="Arial" panose="020B0604020202020204" pitchFamily="34" charset="0"/>
                <a:ea typeface="宋体" panose="02010600030101010101" pitchFamily="2" charset="-122"/>
              </a:defRPr>
            </a:lvl2pPr>
            <a:lvl3pPr marL="1143000" indent="-228600" eaLnBrk="0" hangingPunct="0">
              <a:defRPr sz="3200">
                <a:solidFill>
                  <a:schemeClr val="tx1"/>
                </a:solidFill>
                <a:latin typeface="Arial" panose="020B0604020202020204" pitchFamily="34" charset="0"/>
                <a:ea typeface="宋体" panose="02010600030101010101" pitchFamily="2" charset="-122"/>
              </a:defRPr>
            </a:lvl3pPr>
            <a:lvl4pPr marL="1600200" indent="-228600" eaLnBrk="0" hangingPunct="0">
              <a:defRPr sz="3200">
                <a:solidFill>
                  <a:schemeClr val="tx1"/>
                </a:solidFill>
                <a:latin typeface="Arial" panose="020B0604020202020204" pitchFamily="34" charset="0"/>
                <a:ea typeface="宋体" panose="02010600030101010101" pitchFamily="2" charset="-122"/>
              </a:defRPr>
            </a:lvl4pPr>
            <a:lvl5pPr marL="2057400" indent="-228600" eaLnBrk="0" hangingPunct="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9pPr>
          </a:lstStyle>
          <a:p>
            <a:pPr algn="l" eaLnBrk="1" hangingPunct="1">
              <a:lnSpc>
                <a:spcPct val="150000"/>
              </a:lnSpc>
              <a:buClr>
                <a:schemeClr val="tx1"/>
              </a:buClr>
              <a:buSzTx/>
              <a:buFont typeface="Wingdings" panose="05000000000000000000" pitchFamily="2" charset="2"/>
              <a:buNone/>
            </a:pPr>
            <a:r>
              <a:rPr lang="en-US" altLang="zh-CN" sz="2800" dirty="0">
                <a:latin typeface="宋体" panose="02010600030101010101" pitchFamily="2" charset="-122"/>
                <a:cs typeface="宋体" panose="02010600030101010101" pitchFamily="2" charset="-122"/>
              </a:rPr>
              <a:t>2.</a:t>
            </a:r>
            <a:r>
              <a:rPr lang="zh-CN" altLang="en-US" sz="2800" dirty="0">
                <a:latin typeface="宋体" panose="02010600030101010101" pitchFamily="2" charset="-122"/>
                <a:cs typeface="宋体" panose="02010600030101010101" pitchFamily="2" charset="-122"/>
              </a:rPr>
              <a:t>理论</a:t>
            </a:r>
            <a:r>
              <a:rPr lang="zh-CN" altLang="en-US" sz="2800" dirty="0">
                <a:latin typeface="宋体" panose="02010600030101010101" pitchFamily="2" charset="-122"/>
                <a:cs typeface="宋体" panose="02010600030101010101" pitchFamily="2" charset="-122"/>
              </a:rPr>
              <a:t>观点：</a:t>
            </a:r>
            <a:endParaRPr lang="zh-CN" altLang="en-US" sz="2800" dirty="0">
              <a:latin typeface="宋体" panose="02010600030101010101" pitchFamily="2" charset="-122"/>
              <a:cs typeface="宋体" panose="02010600030101010101" pitchFamily="2" charset="-122"/>
            </a:endParaRPr>
          </a:p>
          <a:p>
            <a:pPr algn="l" eaLnBrk="1" hangingPunct="1">
              <a:lnSpc>
                <a:spcPct val="150000"/>
              </a:lnSpc>
              <a:buClr>
                <a:schemeClr val="tx1"/>
              </a:buClr>
              <a:buSzTx/>
              <a:buFont typeface="Wingdings" panose="05000000000000000000" pitchFamily="2" charset="2"/>
              <a:buNone/>
            </a:pPr>
            <a:r>
              <a:rPr lang="en-US" altLang="zh-CN" sz="2800" dirty="0">
                <a:latin typeface="宋体" panose="02010600030101010101" pitchFamily="2" charset="-122"/>
                <a:cs typeface="宋体" panose="02010600030101010101" pitchFamily="2" charset="-122"/>
                <a:sym typeface="+mn-ea"/>
              </a:rPr>
              <a:t>  </a:t>
            </a:r>
            <a:r>
              <a:rPr lang="zh-CN" altLang="en-US" sz="2800" dirty="0">
                <a:latin typeface="宋体" panose="02010600030101010101" pitchFamily="2" charset="-122"/>
                <a:cs typeface="宋体" panose="02010600030101010101" pitchFamily="2" charset="-122"/>
                <a:sym typeface="+mn-ea"/>
              </a:rPr>
              <a:t>（</a:t>
            </a:r>
            <a:r>
              <a:rPr lang="en-US" altLang="zh-CN" sz="2800" dirty="0">
                <a:latin typeface="宋体" panose="02010600030101010101" pitchFamily="2" charset="-122"/>
                <a:cs typeface="宋体" panose="02010600030101010101" pitchFamily="2" charset="-122"/>
                <a:sym typeface="+mn-ea"/>
              </a:rPr>
              <a:t>2</a:t>
            </a:r>
            <a:r>
              <a:rPr lang="zh-CN" altLang="en-US" sz="2800" dirty="0">
                <a:latin typeface="宋体" panose="02010600030101010101" pitchFamily="2" charset="-122"/>
                <a:cs typeface="宋体" panose="02010600030101010101" pitchFamily="2" charset="-122"/>
                <a:sym typeface="+mn-ea"/>
              </a:rPr>
              <a:t>）强化</a:t>
            </a:r>
            <a:r>
              <a:rPr lang="zh-CN" altLang="en-US" sz="2800" dirty="0">
                <a:latin typeface="宋体" panose="02010600030101010101" pitchFamily="2" charset="-122"/>
                <a:cs typeface="宋体" panose="02010600030101010101" pitchFamily="2" charset="-122"/>
                <a:sym typeface="+mn-ea"/>
              </a:rPr>
              <a:t>理论</a:t>
            </a:r>
            <a:endParaRPr lang="zh-CN" altLang="en-US" sz="2800" dirty="0">
              <a:latin typeface="宋体" panose="02010600030101010101" pitchFamily="2" charset="-122"/>
              <a:cs typeface="宋体" panose="02010600030101010101" pitchFamily="2" charset="-122"/>
              <a:sym typeface="+mn-ea"/>
            </a:endParaRPr>
          </a:p>
        </p:txBody>
      </p:sp>
    </p:spTree>
    <p:custDataLst>
      <p:tags r:id="rId5"/>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Rot="1" noChangeArrowheads="1"/>
          </p:cNvSpPr>
          <p:nvPr>
            <p:custDataLst>
              <p:tags r:id="rId1"/>
            </p:custDataLst>
          </p:nvPr>
        </p:nvSpPr>
        <p:spPr>
          <a:xfrm>
            <a:off x="497205" y="350520"/>
            <a:ext cx="7530465" cy="1143000"/>
          </a:xfrm>
          <a:prstGeom prst="rect">
            <a:avLst/>
          </a:prstGeom>
          <a:noFill/>
          <a:ln w="9525">
            <a:noFill/>
            <a:miter lim="800000"/>
          </a:ln>
          <a:effectLst/>
        </p:spPr>
        <p:txBody>
          <a:bodyPr vert="horz" wrap="square" lIns="91440" tIns="45720" rIns="91440" bIns="45720" numCol="1" anchor="ctr" anchorCtr="0" compatLnSpc="1"/>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pPr>
              <a:defRPr/>
            </a:pPr>
            <a:r>
              <a:rPr lang="zh-CN" altLang="en-US" sz="3200" dirty="0">
                <a:solidFill>
                  <a:schemeClr val="tx1"/>
                </a:solidFill>
              </a:rPr>
              <a:t>（</a:t>
            </a:r>
            <a:r>
              <a:rPr lang="zh-CN" altLang="en-US" sz="3200" dirty="0">
                <a:solidFill>
                  <a:schemeClr val="tx1"/>
                </a:solidFill>
              </a:rPr>
              <a:t>三）</a:t>
            </a:r>
            <a:r>
              <a:rPr lang="zh-CN" altLang="en-US" sz="3200" kern="0" dirty="0">
                <a:solidFill>
                  <a:schemeClr val="tx1"/>
                </a:solidFill>
                <a:sym typeface="+mn-ea"/>
              </a:rPr>
              <a:t>斯金纳</a:t>
            </a:r>
            <a:r>
              <a:rPr lang="zh-CN" altLang="en-US" sz="3200" kern="0" dirty="0" smtClean="0">
                <a:solidFill>
                  <a:schemeClr val="tx1"/>
                </a:solidFill>
                <a:sym typeface="+mn-ea"/>
              </a:rPr>
              <a:t>操作性条件作用学习理论</a:t>
            </a:r>
            <a:endParaRPr lang="zh-CN" altLang="en-US" sz="3200" dirty="0">
              <a:solidFill>
                <a:schemeClr val="tx1"/>
              </a:solidFill>
            </a:endParaRPr>
          </a:p>
        </p:txBody>
      </p:sp>
      <p:sp>
        <p:nvSpPr>
          <p:cNvPr id="4" name="文本框 3"/>
          <p:cNvSpPr txBox="1"/>
          <p:nvPr>
            <p:custDataLst>
              <p:tags r:id="rId2"/>
            </p:custDataLst>
          </p:nvPr>
        </p:nvSpPr>
        <p:spPr>
          <a:xfrm>
            <a:off x="1091565" y="2916555"/>
            <a:ext cx="4844415" cy="2934970"/>
          </a:xfrm>
          <a:prstGeom prst="rect">
            <a:avLst/>
          </a:prstGeom>
          <a:noFill/>
        </p:spPr>
        <p:txBody>
          <a:bodyPr wrap="square" rtlCol="0" anchor="t">
            <a:spAutoFit/>
          </a:bodyPr>
          <a:p>
            <a:pPr marL="0" indent="0" algn="ctr">
              <a:lnSpc>
                <a:spcPct val="150000"/>
              </a:lnSpc>
              <a:buClr>
                <a:schemeClr val="tx1"/>
              </a:buClr>
              <a:buFontTx/>
              <a:buNone/>
            </a:pPr>
            <a:r>
              <a:rPr lang="zh-CN" altLang="en-US" sz="2400" b="1" dirty="0" smtClean="0">
                <a:solidFill>
                  <a:srgbClr val="FF0000"/>
                </a:solidFill>
                <a:latin typeface="宋体" panose="02010600030101010101" pitchFamily="2" charset="-122"/>
                <a:ea typeface="宋体" panose="02010600030101010101" pitchFamily="2" charset="-122"/>
                <a:sym typeface="+mn-ea"/>
              </a:rPr>
              <a:t>惩罚</a:t>
            </a:r>
            <a:endParaRPr lang="zh-CN" altLang="en-US" sz="2400" b="1" dirty="0" smtClean="0">
              <a:solidFill>
                <a:srgbClr val="FF0000"/>
              </a:solidFill>
              <a:latin typeface="宋体" panose="02010600030101010101" pitchFamily="2" charset="-122"/>
              <a:ea typeface="宋体" panose="02010600030101010101" pitchFamily="2" charset="-122"/>
              <a:sym typeface="+mn-ea"/>
            </a:endParaRPr>
          </a:p>
          <a:p>
            <a:pPr marL="0" indent="0">
              <a:lnSpc>
                <a:spcPct val="150000"/>
              </a:lnSpc>
              <a:buClr>
                <a:schemeClr val="tx1"/>
              </a:buClr>
              <a:buFontTx/>
              <a:buNone/>
            </a:pPr>
            <a:r>
              <a:rPr lang="zh-CN" altLang="en-US" sz="2400" dirty="0" smtClean="0">
                <a:latin typeface="宋体" panose="02010600030101010101" pitchFamily="2" charset="-122"/>
                <a:ea typeface="宋体" panose="02010600030101010101" pitchFamily="2" charset="-122"/>
                <a:sym typeface="+mn-ea"/>
              </a:rPr>
              <a:t>指个体行为的结果导致了消极刺激增加，从而使该行为减弱。</a:t>
            </a:r>
            <a:endParaRPr lang="en-US" altLang="zh-CN" sz="2400" dirty="0" smtClean="0">
              <a:latin typeface="宋体" panose="02010600030101010101" pitchFamily="2" charset="-122"/>
              <a:ea typeface="宋体" panose="02010600030101010101" pitchFamily="2" charset="-122"/>
            </a:endParaRPr>
          </a:p>
          <a:p>
            <a:pPr marL="0" indent="0">
              <a:lnSpc>
                <a:spcPct val="150000"/>
              </a:lnSpc>
              <a:buClr>
                <a:schemeClr val="tx1"/>
              </a:buClr>
              <a:buFontTx/>
              <a:buNone/>
            </a:pPr>
            <a:r>
              <a:rPr lang="en-US" altLang="zh-CN" sz="2400" dirty="0" smtClean="0">
                <a:latin typeface="宋体" panose="02010600030101010101" pitchFamily="2" charset="-122"/>
                <a:ea typeface="宋体" panose="02010600030101010101" pitchFamily="2" charset="-122"/>
                <a:sym typeface="+mn-ea"/>
              </a:rPr>
              <a:t>       </a:t>
            </a:r>
            <a:r>
              <a:rPr lang="zh-CN" altLang="en-US" sz="2400" dirty="0" smtClean="0">
                <a:latin typeface="宋体" panose="02010600030101010101" pitchFamily="2" charset="-122"/>
                <a:ea typeface="宋体" panose="02010600030101010101" pitchFamily="2" charset="-122"/>
                <a:sym typeface="+mn-ea"/>
              </a:rPr>
              <a:t>如批评、处分等</a:t>
            </a:r>
            <a:endParaRPr lang="en-US" altLang="zh-CN" sz="2400" dirty="0" smtClean="0">
              <a:latin typeface="宋体" panose="02010600030101010101" pitchFamily="2" charset="-122"/>
              <a:ea typeface="宋体" panose="02010600030101010101" pitchFamily="2" charset="-122"/>
            </a:endParaRPr>
          </a:p>
          <a:p>
            <a:pPr marL="0" marR="0" lvl="0" indent="0" algn="ctr" defTabSz="914400" rtl="0" eaLnBrk="1" fontAlgn="base" latinLnBrk="0" hangingPunct="1">
              <a:lnSpc>
                <a:spcPct val="150000"/>
              </a:lnSpc>
              <a:spcBef>
                <a:spcPct val="20000"/>
              </a:spcBef>
              <a:spcAft>
                <a:spcPct val="0"/>
              </a:spcAft>
              <a:buClr>
                <a:schemeClr val="tx1"/>
              </a:buClr>
              <a:buSzTx/>
              <a:buFontTx/>
              <a:buNone/>
              <a:defRPr/>
            </a:pPr>
            <a:endParaRPr lang="zh-CN" altLang="en-US" sz="2400" kern="0" noProof="0" dirty="0" smtClean="0">
              <a:ln>
                <a:noFill/>
              </a:ln>
              <a:effectLst/>
              <a:uLnTx/>
              <a:uFillTx/>
              <a:latin typeface="宋体" panose="02010600030101010101" pitchFamily="2" charset="-122"/>
              <a:ea typeface="宋体" panose="02010600030101010101" pitchFamily="2" charset="-122"/>
              <a:sym typeface="+mn-ea"/>
            </a:endParaRPr>
          </a:p>
        </p:txBody>
      </p:sp>
      <p:sp>
        <p:nvSpPr>
          <p:cNvPr id="6" name="Rectangle 5"/>
          <p:cNvSpPr>
            <a:spLocks noRot="1" noChangeArrowheads="1"/>
          </p:cNvSpPr>
          <p:nvPr>
            <p:custDataLst>
              <p:tags r:id="rId3"/>
            </p:custDataLst>
          </p:nvPr>
        </p:nvSpPr>
        <p:spPr bwMode="auto">
          <a:xfrm>
            <a:off x="1038225" y="1327785"/>
            <a:ext cx="7593330" cy="90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3200">
                <a:solidFill>
                  <a:schemeClr val="tx1"/>
                </a:solidFill>
                <a:latin typeface="Arial" panose="020B0604020202020204" pitchFamily="34" charset="0"/>
                <a:ea typeface="宋体" panose="02010600030101010101" pitchFamily="2" charset="-122"/>
              </a:defRPr>
            </a:lvl1pPr>
            <a:lvl2pPr marL="742950" indent="-285750" eaLnBrk="0" hangingPunct="0">
              <a:defRPr sz="3200">
                <a:solidFill>
                  <a:schemeClr val="tx1"/>
                </a:solidFill>
                <a:latin typeface="Arial" panose="020B0604020202020204" pitchFamily="34" charset="0"/>
                <a:ea typeface="宋体" panose="02010600030101010101" pitchFamily="2" charset="-122"/>
              </a:defRPr>
            </a:lvl2pPr>
            <a:lvl3pPr marL="1143000" indent="-228600" eaLnBrk="0" hangingPunct="0">
              <a:defRPr sz="3200">
                <a:solidFill>
                  <a:schemeClr val="tx1"/>
                </a:solidFill>
                <a:latin typeface="Arial" panose="020B0604020202020204" pitchFamily="34" charset="0"/>
                <a:ea typeface="宋体" panose="02010600030101010101" pitchFamily="2" charset="-122"/>
              </a:defRPr>
            </a:lvl3pPr>
            <a:lvl4pPr marL="1600200" indent="-228600" eaLnBrk="0" hangingPunct="0">
              <a:defRPr sz="3200">
                <a:solidFill>
                  <a:schemeClr val="tx1"/>
                </a:solidFill>
                <a:latin typeface="Arial" panose="020B0604020202020204" pitchFamily="34" charset="0"/>
                <a:ea typeface="宋体" panose="02010600030101010101" pitchFamily="2" charset="-122"/>
              </a:defRPr>
            </a:lvl4pPr>
            <a:lvl5pPr marL="2057400" indent="-228600" eaLnBrk="0" hangingPunct="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9pPr>
          </a:lstStyle>
          <a:p>
            <a:pPr algn="l" eaLnBrk="1" hangingPunct="1">
              <a:lnSpc>
                <a:spcPct val="150000"/>
              </a:lnSpc>
              <a:buClr>
                <a:schemeClr val="tx1"/>
              </a:buClr>
              <a:buSzTx/>
              <a:buFont typeface="Wingdings" panose="05000000000000000000" pitchFamily="2" charset="2"/>
              <a:buNone/>
            </a:pPr>
            <a:r>
              <a:rPr lang="en-US" altLang="zh-CN" sz="2800" dirty="0">
                <a:latin typeface="宋体" panose="02010600030101010101" pitchFamily="2" charset="-122"/>
                <a:cs typeface="宋体" panose="02010600030101010101" pitchFamily="2" charset="-122"/>
              </a:rPr>
              <a:t>2.</a:t>
            </a:r>
            <a:r>
              <a:rPr lang="zh-CN" altLang="en-US" sz="2800" dirty="0">
                <a:latin typeface="宋体" panose="02010600030101010101" pitchFamily="2" charset="-122"/>
                <a:cs typeface="宋体" panose="02010600030101010101" pitchFamily="2" charset="-122"/>
              </a:rPr>
              <a:t>理论</a:t>
            </a:r>
            <a:r>
              <a:rPr lang="zh-CN" altLang="en-US" sz="2800" dirty="0">
                <a:latin typeface="宋体" panose="02010600030101010101" pitchFamily="2" charset="-122"/>
                <a:cs typeface="宋体" panose="02010600030101010101" pitchFamily="2" charset="-122"/>
              </a:rPr>
              <a:t>观点：</a:t>
            </a:r>
            <a:endParaRPr lang="zh-CN" altLang="en-US" sz="2800" dirty="0">
              <a:latin typeface="宋体" panose="02010600030101010101" pitchFamily="2" charset="-122"/>
              <a:cs typeface="宋体" panose="02010600030101010101" pitchFamily="2" charset="-122"/>
            </a:endParaRPr>
          </a:p>
          <a:p>
            <a:pPr algn="l" eaLnBrk="1" hangingPunct="1">
              <a:lnSpc>
                <a:spcPct val="150000"/>
              </a:lnSpc>
              <a:buClr>
                <a:schemeClr val="tx1"/>
              </a:buClr>
              <a:buSzTx/>
              <a:buFont typeface="Wingdings" panose="05000000000000000000" pitchFamily="2" charset="2"/>
              <a:buNone/>
            </a:pPr>
            <a:r>
              <a:rPr lang="en-US" altLang="zh-CN" sz="2800" dirty="0">
                <a:latin typeface="宋体" panose="02010600030101010101" pitchFamily="2" charset="-122"/>
                <a:cs typeface="宋体" panose="02010600030101010101" pitchFamily="2" charset="-122"/>
                <a:sym typeface="+mn-ea"/>
              </a:rPr>
              <a:t>  </a:t>
            </a:r>
            <a:r>
              <a:rPr lang="zh-CN" altLang="en-US" sz="2800" dirty="0">
                <a:latin typeface="宋体" panose="02010600030101010101" pitchFamily="2" charset="-122"/>
                <a:cs typeface="宋体" panose="02010600030101010101" pitchFamily="2" charset="-122"/>
                <a:sym typeface="+mn-ea"/>
              </a:rPr>
              <a:t>（</a:t>
            </a:r>
            <a:r>
              <a:rPr lang="en-US" altLang="zh-CN" sz="2800" dirty="0">
                <a:latin typeface="宋体" panose="02010600030101010101" pitchFamily="2" charset="-122"/>
                <a:cs typeface="宋体" panose="02010600030101010101" pitchFamily="2" charset="-122"/>
                <a:sym typeface="+mn-ea"/>
              </a:rPr>
              <a:t>2</a:t>
            </a:r>
            <a:r>
              <a:rPr lang="zh-CN" altLang="en-US" sz="2800" dirty="0">
                <a:latin typeface="宋体" panose="02010600030101010101" pitchFamily="2" charset="-122"/>
                <a:cs typeface="宋体" panose="02010600030101010101" pitchFamily="2" charset="-122"/>
                <a:sym typeface="+mn-ea"/>
              </a:rPr>
              <a:t>）强化</a:t>
            </a:r>
            <a:r>
              <a:rPr lang="zh-CN" altLang="en-US" sz="2800" dirty="0">
                <a:latin typeface="宋体" panose="02010600030101010101" pitchFamily="2" charset="-122"/>
                <a:cs typeface="宋体" panose="02010600030101010101" pitchFamily="2" charset="-122"/>
                <a:sym typeface="+mn-ea"/>
              </a:rPr>
              <a:t>理论</a:t>
            </a:r>
            <a:endParaRPr lang="zh-CN" altLang="en-US" sz="2800" dirty="0">
              <a:latin typeface="宋体" panose="02010600030101010101" pitchFamily="2" charset="-122"/>
              <a:cs typeface="宋体" panose="02010600030101010101" pitchFamily="2" charset="-122"/>
              <a:sym typeface="+mn-ea"/>
            </a:endParaRPr>
          </a:p>
        </p:txBody>
      </p:sp>
      <p:pic>
        <p:nvPicPr>
          <p:cNvPr id="7" name="图片 8" descr="timg (1).jpg"/>
          <p:cNvPicPr>
            <a:picLocks noChangeAspect="1"/>
          </p:cNvPicPr>
          <p:nvPr>
            <p:custDataLst>
              <p:tags r:id="rId4"/>
            </p:custDataLst>
          </p:nvPr>
        </p:nvPicPr>
        <p:blipFill>
          <a:blip r:embed="rId5" cstate="print"/>
          <a:srcRect/>
          <a:stretch>
            <a:fillRect/>
          </a:stretch>
        </p:blipFill>
        <p:spPr bwMode="auto">
          <a:xfrm>
            <a:off x="6926580" y="2993708"/>
            <a:ext cx="4503738" cy="2857500"/>
          </a:xfrm>
          <a:prstGeom prst="rect">
            <a:avLst/>
          </a:prstGeom>
          <a:noFill/>
          <a:ln w="9525">
            <a:noFill/>
            <a:miter lim="800000"/>
            <a:headEnd/>
            <a:tailEnd/>
          </a:ln>
        </p:spPr>
      </p:pic>
    </p:spTree>
    <p:custDataLst>
      <p:tags r:id="rId6"/>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Rot="1" noChangeArrowheads="1"/>
          </p:cNvSpPr>
          <p:nvPr>
            <p:custDataLst>
              <p:tags r:id="rId1"/>
            </p:custDataLst>
          </p:nvPr>
        </p:nvSpPr>
        <p:spPr>
          <a:xfrm>
            <a:off x="497205" y="350520"/>
            <a:ext cx="8935720" cy="1143000"/>
          </a:xfrm>
          <a:prstGeom prst="rect">
            <a:avLst/>
          </a:prstGeom>
          <a:noFill/>
          <a:ln w="9525">
            <a:noFill/>
            <a:miter lim="800000"/>
          </a:ln>
          <a:effectLst/>
        </p:spPr>
        <p:txBody>
          <a:bodyPr vert="horz" wrap="square" lIns="91440" tIns="45720" rIns="91440" bIns="45720" numCol="1" anchor="ctr" anchorCtr="0" compatLnSpc="1"/>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pPr>
              <a:defRPr/>
            </a:pPr>
            <a:r>
              <a:rPr lang="zh-CN" altLang="en-US" sz="3200" dirty="0">
                <a:solidFill>
                  <a:schemeClr val="tx1"/>
                </a:solidFill>
              </a:rPr>
              <a:t>（四）行为主义学习理论在护理教育中的应用</a:t>
            </a:r>
            <a:endParaRPr lang="zh-CN" altLang="en-US" sz="3200" dirty="0">
              <a:solidFill>
                <a:schemeClr val="tx1"/>
              </a:solidFill>
            </a:endParaRPr>
          </a:p>
        </p:txBody>
      </p:sp>
      <p:sp>
        <p:nvSpPr>
          <p:cNvPr id="6" name="Rectangle 5"/>
          <p:cNvSpPr>
            <a:spLocks noRot="1" noChangeArrowheads="1"/>
          </p:cNvSpPr>
          <p:nvPr>
            <p:custDataLst>
              <p:tags r:id="rId2"/>
            </p:custDataLst>
          </p:nvPr>
        </p:nvSpPr>
        <p:spPr bwMode="auto">
          <a:xfrm>
            <a:off x="1649730" y="1657350"/>
            <a:ext cx="7593330" cy="90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3200">
                <a:solidFill>
                  <a:schemeClr val="tx1"/>
                </a:solidFill>
                <a:latin typeface="Arial" panose="020B0604020202020204" pitchFamily="34" charset="0"/>
                <a:ea typeface="宋体" panose="02010600030101010101" pitchFamily="2" charset="-122"/>
              </a:defRPr>
            </a:lvl1pPr>
            <a:lvl2pPr marL="742950" indent="-285750" eaLnBrk="0" hangingPunct="0">
              <a:defRPr sz="3200">
                <a:solidFill>
                  <a:schemeClr val="tx1"/>
                </a:solidFill>
                <a:latin typeface="Arial" panose="020B0604020202020204" pitchFamily="34" charset="0"/>
                <a:ea typeface="宋体" panose="02010600030101010101" pitchFamily="2" charset="-122"/>
              </a:defRPr>
            </a:lvl2pPr>
            <a:lvl3pPr marL="1143000" indent="-228600" eaLnBrk="0" hangingPunct="0">
              <a:defRPr sz="3200">
                <a:solidFill>
                  <a:schemeClr val="tx1"/>
                </a:solidFill>
                <a:latin typeface="Arial" panose="020B0604020202020204" pitchFamily="34" charset="0"/>
                <a:ea typeface="宋体" panose="02010600030101010101" pitchFamily="2" charset="-122"/>
              </a:defRPr>
            </a:lvl3pPr>
            <a:lvl4pPr marL="1600200" indent="-228600" eaLnBrk="0" hangingPunct="0">
              <a:defRPr sz="3200">
                <a:solidFill>
                  <a:schemeClr val="tx1"/>
                </a:solidFill>
                <a:latin typeface="Arial" panose="020B0604020202020204" pitchFamily="34" charset="0"/>
                <a:ea typeface="宋体" panose="02010600030101010101" pitchFamily="2" charset="-122"/>
              </a:defRPr>
            </a:lvl4pPr>
            <a:lvl5pPr marL="2057400" indent="-228600" eaLnBrk="0" hangingPunct="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9pPr>
          </a:lstStyle>
          <a:p>
            <a:pPr algn="l" eaLnBrk="1" hangingPunct="1">
              <a:lnSpc>
                <a:spcPct val="150000"/>
              </a:lnSpc>
              <a:buClr>
                <a:schemeClr val="tx1"/>
              </a:buClr>
              <a:buSzTx/>
              <a:buFont typeface="Wingdings" panose="05000000000000000000" pitchFamily="2" charset="2"/>
              <a:buNone/>
            </a:pPr>
            <a:r>
              <a:rPr lang="en-US" altLang="zh-CN" sz="2800" dirty="0">
                <a:latin typeface="宋体" panose="02010600030101010101" pitchFamily="2" charset="-122"/>
                <a:cs typeface="宋体" panose="02010600030101010101" pitchFamily="2" charset="-122"/>
              </a:rPr>
              <a:t>1.</a:t>
            </a:r>
            <a:r>
              <a:rPr lang="zh-CN" altLang="en-US" sz="2800" dirty="0">
                <a:latin typeface="宋体" panose="02010600030101010101" pitchFamily="2" charset="-122"/>
                <a:cs typeface="宋体" panose="02010600030101010101" pitchFamily="2" charset="-122"/>
              </a:rPr>
              <a:t>明确教学目标，组织目标</a:t>
            </a:r>
            <a:r>
              <a:rPr lang="zh-CN" altLang="en-US" sz="2800" dirty="0">
                <a:latin typeface="宋体" panose="02010600030101010101" pitchFamily="2" charset="-122"/>
                <a:cs typeface="宋体" panose="02010600030101010101" pitchFamily="2" charset="-122"/>
              </a:rPr>
              <a:t>教学</a:t>
            </a:r>
            <a:endParaRPr lang="zh-CN" altLang="en-US" sz="2800" dirty="0">
              <a:latin typeface="宋体" panose="02010600030101010101" pitchFamily="2" charset="-122"/>
              <a:cs typeface="宋体" panose="02010600030101010101" pitchFamily="2" charset="-122"/>
            </a:endParaRPr>
          </a:p>
          <a:p>
            <a:pPr algn="l" eaLnBrk="1" hangingPunct="1">
              <a:lnSpc>
                <a:spcPct val="150000"/>
              </a:lnSpc>
              <a:buClr>
                <a:schemeClr val="tx1"/>
              </a:buClr>
              <a:buSzTx/>
              <a:buFont typeface="Wingdings" panose="05000000000000000000" pitchFamily="2" charset="2"/>
              <a:buNone/>
            </a:pPr>
            <a:r>
              <a:rPr lang="en-US" altLang="zh-CN" sz="2800" dirty="0">
                <a:latin typeface="宋体" panose="02010600030101010101" pitchFamily="2" charset="-122"/>
                <a:cs typeface="宋体" panose="02010600030101010101" pitchFamily="2" charset="-122"/>
              </a:rPr>
              <a:t>2.</a:t>
            </a:r>
            <a:r>
              <a:rPr lang="zh-CN" altLang="en-US" sz="2800" dirty="0">
                <a:latin typeface="宋体" panose="02010600030101010101" pitchFamily="2" charset="-122"/>
                <a:cs typeface="宋体" panose="02010600030101010101" pitchFamily="2" charset="-122"/>
              </a:rPr>
              <a:t>帮助学生形成积极的学习</a:t>
            </a:r>
            <a:r>
              <a:rPr lang="zh-CN" altLang="en-US" sz="2800" dirty="0">
                <a:latin typeface="宋体" panose="02010600030101010101" pitchFamily="2" charset="-122"/>
                <a:cs typeface="宋体" panose="02010600030101010101" pitchFamily="2" charset="-122"/>
              </a:rPr>
              <a:t>行为</a:t>
            </a:r>
            <a:endParaRPr lang="zh-CN" altLang="en-US" sz="2800" dirty="0">
              <a:latin typeface="宋体" panose="02010600030101010101" pitchFamily="2" charset="-122"/>
              <a:cs typeface="宋体" panose="02010600030101010101" pitchFamily="2" charset="-122"/>
            </a:endParaRPr>
          </a:p>
          <a:p>
            <a:pPr algn="l" eaLnBrk="1" hangingPunct="1">
              <a:lnSpc>
                <a:spcPct val="150000"/>
              </a:lnSpc>
              <a:buClr>
                <a:schemeClr val="tx1"/>
              </a:buClr>
              <a:buSzTx/>
              <a:buFont typeface="Wingdings" panose="05000000000000000000" pitchFamily="2" charset="2"/>
              <a:buNone/>
            </a:pPr>
            <a:r>
              <a:rPr lang="en-US" altLang="zh-CN" sz="2800" dirty="0">
                <a:latin typeface="宋体" panose="02010600030101010101" pitchFamily="2" charset="-122"/>
                <a:cs typeface="宋体" panose="02010600030101010101" pitchFamily="2" charset="-122"/>
              </a:rPr>
              <a:t>3.</a:t>
            </a:r>
            <a:r>
              <a:rPr lang="zh-CN" altLang="en-US" sz="2800" dirty="0">
                <a:latin typeface="宋体" panose="02010600030101010101" pitchFamily="2" charset="-122"/>
                <a:cs typeface="宋体" panose="02010600030101010101" pitchFamily="2" charset="-122"/>
              </a:rPr>
              <a:t>应用强化理论提高学习</a:t>
            </a:r>
            <a:r>
              <a:rPr lang="zh-CN" altLang="en-US" sz="2800" dirty="0">
                <a:latin typeface="宋体" panose="02010600030101010101" pitchFamily="2" charset="-122"/>
                <a:cs typeface="宋体" panose="02010600030101010101" pitchFamily="2" charset="-122"/>
              </a:rPr>
              <a:t>效果</a:t>
            </a:r>
            <a:endParaRPr lang="zh-CN" altLang="en-US" sz="2800" dirty="0">
              <a:latin typeface="宋体" panose="02010600030101010101" pitchFamily="2" charset="-122"/>
              <a:cs typeface="宋体" panose="02010600030101010101" pitchFamily="2" charset="-122"/>
            </a:endParaRPr>
          </a:p>
          <a:p>
            <a:pPr algn="l" eaLnBrk="1" hangingPunct="1">
              <a:lnSpc>
                <a:spcPct val="150000"/>
              </a:lnSpc>
              <a:buClr>
                <a:schemeClr val="tx1"/>
              </a:buClr>
              <a:buSzTx/>
              <a:buFont typeface="Wingdings" panose="05000000000000000000" pitchFamily="2" charset="2"/>
              <a:buNone/>
            </a:pPr>
            <a:r>
              <a:rPr lang="en-US" altLang="zh-CN" sz="2800" dirty="0">
                <a:latin typeface="宋体" panose="02010600030101010101" pitchFamily="2" charset="-122"/>
                <a:cs typeface="宋体" panose="02010600030101010101" pitchFamily="2" charset="-122"/>
                <a:sym typeface="+mn-ea"/>
              </a:rPr>
              <a:t>  </a:t>
            </a:r>
            <a:endParaRPr lang="zh-CN" altLang="en-US" sz="2800" dirty="0">
              <a:latin typeface="宋体" panose="02010600030101010101" pitchFamily="2" charset="-122"/>
              <a:cs typeface="宋体" panose="02010600030101010101" pitchFamily="2" charset="-122"/>
              <a:sym typeface="+mn-ea"/>
            </a:endParaRPr>
          </a:p>
        </p:txBody>
      </p:sp>
    </p:spTree>
    <p:custDataLst>
      <p:tags r:id="rId3"/>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timg (3).jpg"/>
          <p:cNvPicPr>
            <a:picLocks noChangeAspect="1"/>
          </p:cNvPicPr>
          <p:nvPr>
            <p:custDataLst>
              <p:tags r:id="rId1"/>
            </p:custDataLst>
          </p:nvPr>
        </p:nvPicPr>
        <p:blipFill>
          <a:blip r:embed="rId2" cstate="print"/>
          <a:stretch>
            <a:fillRect/>
          </a:stretch>
        </p:blipFill>
        <p:spPr>
          <a:xfrm>
            <a:off x="7904480" y="1435100"/>
            <a:ext cx="3565525" cy="3565525"/>
          </a:xfrm>
          <a:prstGeom prst="rect">
            <a:avLst/>
          </a:prstGeom>
        </p:spPr>
      </p:pic>
      <p:sp>
        <p:nvSpPr>
          <p:cNvPr id="5" name="矩形 4"/>
          <p:cNvSpPr>
            <a:spLocks noChangeArrowheads="1"/>
          </p:cNvSpPr>
          <p:nvPr>
            <p:custDataLst>
              <p:tags r:id="rId3"/>
            </p:custDataLst>
          </p:nvPr>
        </p:nvSpPr>
        <p:spPr bwMode="auto">
          <a:xfrm>
            <a:off x="1486190" y="1278874"/>
            <a:ext cx="6744844"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panose="020B0604020202020204" pitchFamily="34" charset="0"/>
                <a:ea typeface="宋体" panose="02010600030101010101" pitchFamily="2" charset="-122"/>
              </a:defRPr>
            </a:lvl1pPr>
            <a:lvl2pPr marL="742950" indent="-285750" eaLnBrk="0" hangingPunct="0">
              <a:defRPr sz="3200">
                <a:solidFill>
                  <a:schemeClr val="tx1"/>
                </a:solidFill>
                <a:latin typeface="Arial" panose="020B0604020202020204" pitchFamily="34" charset="0"/>
                <a:ea typeface="宋体" panose="02010600030101010101" pitchFamily="2" charset="-122"/>
              </a:defRPr>
            </a:lvl2pPr>
            <a:lvl3pPr marL="1143000" indent="-228600" eaLnBrk="0" hangingPunct="0">
              <a:defRPr sz="3200">
                <a:solidFill>
                  <a:schemeClr val="tx1"/>
                </a:solidFill>
                <a:latin typeface="Arial" panose="020B0604020202020204" pitchFamily="34" charset="0"/>
                <a:ea typeface="宋体" panose="02010600030101010101" pitchFamily="2" charset="-122"/>
              </a:defRPr>
            </a:lvl3pPr>
            <a:lvl4pPr marL="1600200" indent="-228600" eaLnBrk="0" hangingPunct="0">
              <a:defRPr sz="3200">
                <a:solidFill>
                  <a:schemeClr val="tx1"/>
                </a:solidFill>
                <a:latin typeface="Arial" panose="020B0604020202020204" pitchFamily="34" charset="0"/>
                <a:ea typeface="宋体" panose="02010600030101010101" pitchFamily="2" charset="-122"/>
              </a:defRPr>
            </a:lvl4pPr>
            <a:lvl5pPr marL="2057400" indent="-228600" eaLnBrk="0" hangingPunct="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9pPr>
          </a:lstStyle>
          <a:p>
            <a:pPr eaLnBrk="1" hangingPunct="1">
              <a:spcAft>
                <a:spcPct val="25000"/>
              </a:spcAft>
              <a:buFont typeface="Wingdings" panose="05000000000000000000" pitchFamily="2" charset="2"/>
              <a:buNone/>
            </a:pPr>
            <a:r>
              <a:rPr lang="zh-CN" altLang="en-US" sz="2400" dirty="0" smtClean="0">
                <a:solidFill>
                  <a:srgbClr val="FF0000"/>
                </a:solidFill>
                <a:latin typeface="宋体" panose="02010600030101010101" pitchFamily="2" charset="-122"/>
              </a:rPr>
              <a:t>行为主义学习理论评述</a:t>
            </a:r>
            <a:endParaRPr lang="en-US" altLang="zh-CN" sz="2400" dirty="0" smtClean="0">
              <a:solidFill>
                <a:srgbClr val="FF0000"/>
              </a:solidFill>
              <a:latin typeface="宋体" panose="02010600030101010101" pitchFamily="2" charset="-122"/>
            </a:endParaRPr>
          </a:p>
          <a:p>
            <a:pPr eaLnBrk="1" hangingPunct="1">
              <a:spcAft>
                <a:spcPct val="25000"/>
              </a:spcAft>
              <a:buFont typeface="Wingdings" panose="05000000000000000000" pitchFamily="2" charset="2"/>
              <a:buNone/>
            </a:pPr>
            <a:r>
              <a:rPr lang="zh-CN" altLang="en-US" sz="2400" dirty="0" smtClean="0">
                <a:latin typeface="宋体" panose="02010600030101010101" pitchFamily="2" charset="-122"/>
              </a:rPr>
              <a:t> 来源于动物研究</a:t>
            </a:r>
            <a:endParaRPr lang="en-US" altLang="zh-CN" sz="2400" dirty="0" smtClean="0">
              <a:latin typeface="宋体" panose="02010600030101010101" pitchFamily="2" charset="-122"/>
            </a:endParaRPr>
          </a:p>
          <a:p>
            <a:pPr eaLnBrk="1" hangingPunct="1">
              <a:spcAft>
                <a:spcPct val="25000"/>
              </a:spcAft>
              <a:buFont typeface="Wingdings" panose="05000000000000000000" pitchFamily="2" charset="2"/>
              <a:buNone/>
            </a:pPr>
            <a:r>
              <a:rPr lang="en-US" altLang="zh-CN" sz="2400" dirty="0" smtClean="0">
                <a:latin typeface="宋体" panose="02010600030101010101" pitchFamily="2" charset="-122"/>
              </a:rPr>
              <a:t> S-R,</a:t>
            </a:r>
            <a:r>
              <a:rPr lang="zh-CN" altLang="en-US" sz="2400" dirty="0" smtClean="0">
                <a:latin typeface="宋体" panose="02010600030101010101" pitchFamily="2" charset="-122"/>
              </a:rPr>
              <a:t>过于强调外部环境，  忽视学习者</a:t>
            </a:r>
            <a:endParaRPr lang="en-US" altLang="zh-CN" sz="2400" dirty="0" smtClean="0">
              <a:latin typeface="宋体" panose="02010600030101010101" pitchFamily="2" charset="-122"/>
            </a:endParaRPr>
          </a:p>
          <a:p>
            <a:pPr eaLnBrk="1" hangingPunct="1">
              <a:spcAft>
                <a:spcPct val="25000"/>
              </a:spcAft>
              <a:buFont typeface="Wingdings" panose="05000000000000000000" pitchFamily="2" charset="2"/>
              <a:buNone/>
            </a:pPr>
            <a:endParaRPr lang="en-US" altLang="zh-CN" sz="2400" dirty="0" smtClean="0">
              <a:latin typeface="宋体" panose="02010600030101010101" pitchFamily="2" charset="-122"/>
            </a:endParaRPr>
          </a:p>
          <a:p>
            <a:pPr eaLnBrk="1" hangingPunct="1">
              <a:spcAft>
                <a:spcPct val="25000"/>
              </a:spcAft>
              <a:buFont typeface="Wingdings" panose="05000000000000000000" pitchFamily="2" charset="2"/>
              <a:buNone/>
            </a:pPr>
            <a:r>
              <a:rPr lang="zh-CN" altLang="en-US" sz="2400" dirty="0" smtClean="0">
                <a:solidFill>
                  <a:srgbClr val="FF0000"/>
                </a:solidFill>
                <a:latin typeface="宋体" panose="02010600030101010101" pitchFamily="2" charset="-122"/>
              </a:rPr>
              <a:t>认知主义</a:t>
            </a:r>
            <a:r>
              <a:rPr lang="zh-CN" altLang="en-US" sz="2400" dirty="0" smtClean="0">
                <a:latin typeface="宋体" panose="02010600030101010101" pitchFamily="2" charset="-122"/>
              </a:rPr>
              <a:t>：</a:t>
            </a:r>
            <a:endParaRPr lang="en-US" altLang="zh-CN" sz="2400" dirty="0" smtClean="0">
              <a:latin typeface="宋体" panose="02010600030101010101" pitchFamily="2" charset="-122"/>
            </a:endParaRPr>
          </a:p>
          <a:p>
            <a:pPr eaLnBrk="1" hangingPunct="1">
              <a:spcAft>
                <a:spcPct val="25000"/>
              </a:spcAft>
              <a:buFont typeface="Wingdings" panose="05000000000000000000" pitchFamily="2" charset="2"/>
              <a:buNone/>
            </a:pPr>
            <a:r>
              <a:rPr lang="zh-CN" altLang="en-US" sz="2400" dirty="0" smtClean="0">
                <a:latin typeface="宋体" panose="02010600030101010101" pitchFamily="2" charset="-122"/>
              </a:rPr>
              <a:t>研究人类的学习；</a:t>
            </a:r>
            <a:endParaRPr lang="en-US" altLang="zh-CN" sz="2400" dirty="0" smtClean="0">
              <a:latin typeface="宋体" panose="02010600030101010101" pitchFamily="2" charset="-122"/>
            </a:endParaRPr>
          </a:p>
          <a:p>
            <a:pPr eaLnBrk="1" hangingPunct="1">
              <a:spcAft>
                <a:spcPct val="25000"/>
              </a:spcAft>
              <a:buFont typeface="Wingdings" panose="05000000000000000000" pitchFamily="2" charset="2"/>
              <a:buNone/>
            </a:pPr>
            <a:r>
              <a:rPr lang="zh-CN" altLang="en-US" sz="2400" dirty="0" smtClean="0">
                <a:latin typeface="宋体" panose="02010600030101010101" pitchFamily="2" charset="-122"/>
              </a:rPr>
              <a:t>研究刺激与反应之间的内在的心理认知过程；</a:t>
            </a:r>
            <a:endParaRPr lang="en-US" altLang="zh-CN" sz="2400" dirty="0" smtClean="0">
              <a:latin typeface="宋体" panose="02010600030101010101" pitchFamily="2" charset="-122"/>
            </a:endParaRPr>
          </a:p>
          <a:p>
            <a:pPr eaLnBrk="1" hangingPunct="1">
              <a:lnSpc>
                <a:spcPct val="150000"/>
              </a:lnSpc>
              <a:spcAft>
                <a:spcPct val="25000"/>
              </a:spcAft>
            </a:pPr>
            <a:endParaRPr lang="zh-CN" altLang="en-US" sz="2400" dirty="0">
              <a:latin typeface="宋体" panose="02010600030101010101" pitchFamily="2" charset="-122"/>
            </a:endParaRPr>
          </a:p>
        </p:txBody>
      </p:sp>
    </p:spTree>
    <p:custDataLst>
      <p:tags r:id="rId4"/>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rrowheads="1"/>
          </p:cNvSpPr>
          <p:nvPr>
            <p:custDataLst>
              <p:tags r:id="rId1"/>
            </p:custDataLst>
          </p:nvPr>
        </p:nvSpPr>
        <p:spPr>
          <a:xfrm>
            <a:off x="1449070" y="727710"/>
            <a:ext cx="8681720" cy="647700"/>
          </a:xfrm>
          <a:prstGeom prst="rect">
            <a:avLst/>
          </a:prstGeom>
          <a:noFill/>
          <a:ln w="9525">
            <a:noFill/>
            <a:miter lim="800000"/>
          </a:ln>
          <a:effectLst/>
        </p:spPr>
        <p:txBody>
          <a:bodyPr vert="horz" wrap="square" lIns="91440" tIns="45720" rIns="91440" bIns="45720" numCol="1" anchor="ctr" anchorCtr="0" compatLnSpc="1">
            <a:noAutofit/>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r>
              <a:rPr lang="zh-CN" altLang="en-US" sz="3200" b="1" dirty="0" smtClean="0"/>
              <a:t>二、</a:t>
            </a:r>
            <a:r>
              <a:rPr lang="zh-CN" altLang="en-US" sz="3200" b="1" dirty="0" smtClean="0"/>
              <a:t>认知学习理论及在护理教育中的</a:t>
            </a:r>
            <a:r>
              <a:rPr lang="zh-CN" altLang="en-US" sz="3200" b="1" dirty="0" smtClean="0"/>
              <a:t>应用</a:t>
            </a:r>
            <a:endParaRPr lang="zh-CN" altLang="en-US" sz="3200" b="1" dirty="0" smtClean="0"/>
          </a:p>
        </p:txBody>
      </p:sp>
      <p:sp>
        <p:nvSpPr>
          <p:cNvPr id="359427" name="Rectangle 3"/>
          <p:cNvSpPr>
            <a:spLocks noGrp="1" noRot="1" noChangeArrowheads="1"/>
          </p:cNvSpPr>
          <p:nvPr>
            <p:custDataLst>
              <p:tags r:id="rId2"/>
            </p:custDataLst>
          </p:nvPr>
        </p:nvSpPr>
        <p:spPr>
          <a:xfrm>
            <a:off x="4703445" y="1307465"/>
            <a:ext cx="9824085" cy="589915"/>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nSpc>
                <a:spcPct val="150000"/>
              </a:lnSpc>
              <a:spcBef>
                <a:spcPts val="0"/>
              </a:spcBef>
              <a:buClr>
                <a:schemeClr val="tx1"/>
              </a:buClr>
              <a:buNone/>
              <a:defRPr/>
            </a:pPr>
            <a:r>
              <a:rPr lang="zh-CN" altLang="en-US" sz="2400" b="1" dirty="0" smtClean="0">
                <a:sym typeface="+mn-ea"/>
              </a:rPr>
              <a:t>苛勒的经典实验</a:t>
            </a:r>
            <a:endParaRPr lang="en-US" altLang="zh-CN" dirty="0"/>
          </a:p>
        </p:txBody>
      </p:sp>
      <p:sp>
        <p:nvSpPr>
          <p:cNvPr id="32770" name="Rectangle 3"/>
          <p:cNvSpPr>
            <a:spLocks noGrp="1" noRot="1" noChangeArrowheads="1"/>
          </p:cNvSpPr>
          <p:nvPr>
            <p:custDataLst>
              <p:tags r:id="rId3"/>
            </p:custDataLst>
          </p:nvPr>
        </p:nvSpPr>
        <p:spPr>
          <a:xfrm>
            <a:off x="1119505" y="1818005"/>
            <a:ext cx="9747885" cy="4182745"/>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685800" indent="-685800">
              <a:lnSpc>
                <a:spcPct val="130000"/>
              </a:lnSpc>
              <a:buFont typeface="Wingdings" panose="05000000000000000000" pitchFamily="2" charset="2"/>
              <a:buNone/>
            </a:pPr>
            <a:r>
              <a:rPr lang="en-US" altLang="zh-CN" sz="2400" dirty="0" smtClean="0">
                <a:latin typeface="宋体" panose="02010600030101010101" pitchFamily="2" charset="-122"/>
                <a:ea typeface="宋体" panose="02010600030101010101" pitchFamily="2" charset="-122"/>
              </a:rPr>
              <a:t>      1913-1917</a:t>
            </a:r>
            <a:r>
              <a:rPr lang="zh-CN" altLang="en-US" sz="2400" dirty="0" smtClean="0">
                <a:latin typeface="宋体" panose="02010600030101010101" pitchFamily="2" charset="-122"/>
                <a:ea typeface="宋体" panose="02010600030101010101" pitchFamily="2" charset="-122"/>
              </a:rPr>
              <a:t>年间，对黑猩猩的问题解决行为进行了一系列实验，提出了完形</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顿悟说。“叠箱实验”“棒子实验”</a:t>
            </a:r>
            <a:endParaRPr lang="en-US" altLang="zh-CN" sz="2400" dirty="0">
              <a:latin typeface="宋体" panose="02010600030101010101" pitchFamily="2" charset="-122"/>
              <a:ea typeface="宋体" panose="02010600030101010101" pitchFamily="2" charset="-122"/>
            </a:endParaRPr>
          </a:p>
        </p:txBody>
      </p:sp>
      <p:pic>
        <p:nvPicPr>
          <p:cNvPr id="5" name="图片 4" descr="timg (6).jpg"/>
          <p:cNvPicPr>
            <a:picLocks noChangeAspect="1"/>
          </p:cNvPicPr>
          <p:nvPr>
            <p:custDataLst>
              <p:tags r:id="rId4"/>
            </p:custDataLst>
          </p:nvPr>
        </p:nvPicPr>
        <p:blipFill>
          <a:blip r:embed="rId5" cstate="print"/>
          <a:stretch>
            <a:fillRect/>
          </a:stretch>
        </p:blipFill>
        <p:spPr>
          <a:xfrm>
            <a:off x="2070100" y="3044190"/>
            <a:ext cx="4339590" cy="2956560"/>
          </a:xfrm>
          <a:prstGeom prst="rect">
            <a:avLst/>
          </a:prstGeom>
        </p:spPr>
      </p:pic>
      <p:pic>
        <p:nvPicPr>
          <p:cNvPr id="6" name="图片 5" descr="timg (5).jpg"/>
          <p:cNvPicPr>
            <a:picLocks noChangeAspect="1"/>
          </p:cNvPicPr>
          <p:nvPr>
            <p:custDataLst>
              <p:tags r:id="rId6"/>
            </p:custDataLst>
          </p:nvPr>
        </p:nvPicPr>
        <p:blipFill>
          <a:blip r:embed="rId7" cstate="print"/>
          <a:stretch>
            <a:fillRect/>
          </a:stretch>
        </p:blipFill>
        <p:spPr>
          <a:xfrm>
            <a:off x="7891780" y="2994025"/>
            <a:ext cx="2326005" cy="3006725"/>
          </a:xfrm>
          <a:prstGeom prst="rect">
            <a:avLst/>
          </a:prstGeom>
        </p:spPr>
      </p:pic>
    </p:spTree>
    <p:custDataLst>
      <p:tags r:id="rId8"/>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rrowheads="1"/>
          </p:cNvSpPr>
          <p:nvPr>
            <p:custDataLst>
              <p:tags r:id="rId1"/>
            </p:custDataLst>
          </p:nvPr>
        </p:nvSpPr>
        <p:spPr>
          <a:xfrm>
            <a:off x="1449070" y="727710"/>
            <a:ext cx="8681720" cy="647700"/>
          </a:xfrm>
          <a:prstGeom prst="rect">
            <a:avLst/>
          </a:prstGeom>
          <a:noFill/>
          <a:ln w="9525">
            <a:noFill/>
            <a:miter lim="800000"/>
          </a:ln>
          <a:effectLst/>
        </p:spPr>
        <p:txBody>
          <a:bodyPr vert="horz" wrap="square" lIns="91440" tIns="45720" rIns="91440" bIns="45720" numCol="1" anchor="ctr" anchorCtr="0" compatLnSpc="1">
            <a:noAutofit/>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r>
              <a:rPr lang="zh-CN" altLang="en-US" sz="3200" b="1" dirty="0" smtClean="0"/>
              <a:t>二、</a:t>
            </a:r>
            <a:r>
              <a:rPr lang="zh-CN" altLang="en-US" sz="3200" b="1" dirty="0" smtClean="0"/>
              <a:t>认知学习理论及在护理教育中的</a:t>
            </a:r>
            <a:r>
              <a:rPr lang="zh-CN" altLang="en-US" sz="3200" b="1" dirty="0" smtClean="0"/>
              <a:t>应用</a:t>
            </a:r>
            <a:endParaRPr lang="zh-CN" altLang="en-US" sz="3200" b="1" dirty="0" smtClean="0"/>
          </a:p>
        </p:txBody>
      </p:sp>
      <p:sp>
        <p:nvSpPr>
          <p:cNvPr id="359427" name="Rectangle 3"/>
          <p:cNvSpPr>
            <a:spLocks noGrp="1" noRot="1" noChangeArrowheads="1"/>
          </p:cNvSpPr>
          <p:nvPr>
            <p:custDataLst>
              <p:tags r:id="rId2"/>
            </p:custDataLst>
          </p:nvPr>
        </p:nvSpPr>
        <p:spPr>
          <a:xfrm>
            <a:off x="4703445" y="1307465"/>
            <a:ext cx="9824085" cy="589915"/>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nSpc>
                <a:spcPct val="150000"/>
              </a:lnSpc>
              <a:spcBef>
                <a:spcPts val="0"/>
              </a:spcBef>
              <a:buClr>
                <a:schemeClr val="tx1"/>
              </a:buClr>
              <a:buNone/>
              <a:defRPr/>
            </a:pPr>
            <a:r>
              <a:rPr lang="zh-CN" altLang="en-US" sz="2400" b="1" dirty="0" smtClean="0">
                <a:sym typeface="+mn-ea"/>
              </a:rPr>
              <a:t>苛勒的经典实验</a:t>
            </a:r>
            <a:endParaRPr lang="en-US" altLang="zh-CN" dirty="0"/>
          </a:p>
        </p:txBody>
      </p:sp>
      <p:sp>
        <p:nvSpPr>
          <p:cNvPr id="2" name="Rectangle 3"/>
          <p:cNvSpPr>
            <a:spLocks noGrp="1" noRot="1" noChangeArrowheads="1"/>
          </p:cNvSpPr>
          <p:nvPr>
            <p:custDataLst>
              <p:tags r:id="rId3"/>
            </p:custDataLst>
          </p:nvPr>
        </p:nvSpPr>
        <p:spPr>
          <a:xfrm>
            <a:off x="597535" y="1897380"/>
            <a:ext cx="9833610" cy="4182745"/>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685800" indent="-685800">
              <a:lnSpc>
                <a:spcPct val="130000"/>
              </a:lnSpc>
              <a:buFont typeface="Wingdings" panose="05000000000000000000" pitchFamily="2" charset="2"/>
              <a:buNone/>
            </a:pPr>
            <a:r>
              <a:rPr lang="en-US" altLang="zh-CN" sz="2400" b="1" dirty="0" smtClean="0">
                <a:solidFill>
                  <a:srgbClr val="FF0000"/>
                </a:solidFill>
                <a:latin typeface="宋体" panose="02010600030101010101" pitchFamily="2" charset="-122"/>
                <a:ea typeface="宋体" panose="02010600030101010101" pitchFamily="2" charset="-122"/>
              </a:rPr>
              <a:t>      </a:t>
            </a:r>
            <a:r>
              <a:rPr lang="zh-CN" altLang="en-US" sz="2400" b="1" dirty="0" smtClean="0">
                <a:solidFill>
                  <a:srgbClr val="FF0000"/>
                </a:solidFill>
                <a:latin typeface="宋体" panose="02010600030101010101" pitchFamily="2" charset="-122"/>
                <a:ea typeface="宋体" panose="02010600030101010101" pitchFamily="2" charset="-122"/>
              </a:rPr>
              <a:t>学习是通过顿悟过程实现的</a:t>
            </a:r>
            <a:endParaRPr lang="en-US" altLang="zh-CN" sz="2400" b="1" dirty="0" smtClean="0">
              <a:solidFill>
                <a:srgbClr val="FF0000"/>
              </a:solidFill>
              <a:latin typeface="宋体" panose="02010600030101010101" pitchFamily="2" charset="-122"/>
              <a:ea typeface="宋体" panose="02010600030101010101" pitchFamily="2" charset="-122"/>
            </a:endParaRPr>
          </a:p>
          <a:p>
            <a:pPr marL="685800" indent="-685800">
              <a:lnSpc>
                <a:spcPct val="130000"/>
              </a:lnSpc>
              <a:buFont typeface="Wingdings" panose="05000000000000000000" pitchFamily="2" charset="2"/>
              <a:buNone/>
            </a:pPr>
            <a:r>
              <a:rPr lang="en-US" altLang="zh-CN" sz="2400" dirty="0" smtClean="0">
                <a:latin typeface="宋体" panose="02010600030101010101" pitchFamily="2" charset="-122"/>
                <a:ea typeface="宋体" panose="02010600030101010101" pitchFamily="2" charset="-122"/>
              </a:rPr>
              <a:t>         </a:t>
            </a:r>
            <a:r>
              <a:rPr lang="zh-CN" altLang="en-US" sz="2000" dirty="0" smtClean="0">
                <a:latin typeface="宋体" panose="02010600030101010101" pitchFamily="2" charset="-122"/>
                <a:ea typeface="宋体" panose="02010600030101010101" pitchFamily="2" charset="-122"/>
              </a:rPr>
              <a:t>顿悟是指对情境的突然理解。个体利用自身的智慧和理解力对情境及其与自身关系的顿悟，而不是动作的积累或盲目的尝试。试误是顿悟的前奏，而顿悟则是试误练习到某种程度时出现的结果。</a:t>
            </a:r>
            <a:endParaRPr lang="en-US" altLang="zh-CN" sz="2400" dirty="0" smtClean="0">
              <a:latin typeface="宋体" panose="02010600030101010101" pitchFamily="2" charset="-122"/>
              <a:ea typeface="宋体" panose="02010600030101010101" pitchFamily="2" charset="-122"/>
            </a:endParaRPr>
          </a:p>
          <a:p>
            <a:pPr marL="685800" indent="-685800">
              <a:lnSpc>
                <a:spcPct val="130000"/>
              </a:lnSpc>
              <a:buFont typeface="Wingdings" panose="05000000000000000000" pitchFamily="2" charset="2"/>
              <a:buNone/>
            </a:pPr>
            <a:r>
              <a:rPr lang="en-US" altLang="zh-CN" sz="2400" dirty="0" smtClean="0">
                <a:latin typeface="宋体" panose="02010600030101010101" pitchFamily="2" charset="-122"/>
                <a:ea typeface="宋体" panose="02010600030101010101" pitchFamily="2" charset="-122"/>
              </a:rPr>
              <a:t>      </a:t>
            </a:r>
            <a:r>
              <a:rPr lang="zh-CN" altLang="en-US" sz="2400" b="1" dirty="0" smtClean="0">
                <a:solidFill>
                  <a:srgbClr val="FF0000"/>
                </a:solidFill>
                <a:latin typeface="宋体" panose="02010600030101010101" pitchFamily="2" charset="-122"/>
                <a:ea typeface="宋体" panose="02010600030101010101" pitchFamily="2" charset="-122"/>
              </a:rPr>
              <a:t>学习的实质是在主体内部构造完形</a:t>
            </a:r>
            <a:endParaRPr lang="en-US" altLang="zh-CN" sz="2400" b="1" dirty="0" smtClean="0">
              <a:solidFill>
                <a:srgbClr val="FF0000"/>
              </a:solidFill>
              <a:latin typeface="宋体" panose="02010600030101010101" pitchFamily="2" charset="-122"/>
              <a:ea typeface="宋体" panose="02010600030101010101" pitchFamily="2" charset="-122"/>
            </a:endParaRPr>
          </a:p>
          <a:p>
            <a:pPr marL="685800" indent="-685800">
              <a:lnSpc>
                <a:spcPct val="130000"/>
              </a:lnSpc>
              <a:buFont typeface="Wingdings" panose="05000000000000000000" pitchFamily="2" charset="2"/>
              <a:buNone/>
            </a:pPr>
            <a:r>
              <a:rPr lang="zh-CN" altLang="en-US" sz="2000" dirty="0" smtClean="0">
                <a:latin typeface="宋体" panose="02010600030101010101" pitchFamily="2" charset="-122"/>
                <a:ea typeface="宋体" panose="02010600030101010101" pitchFamily="2" charset="-122"/>
              </a:rPr>
              <a:t>          完形，“格式塔”，一种心理结构。学习的实质在于通过对情境中各部分之间关系的理解而构造完形，并非是在情境和反应之间建立直接联结，需要以意识为中介。</a:t>
            </a:r>
            <a:endParaRPr lang="en-US" altLang="zh-CN" sz="2000" dirty="0">
              <a:latin typeface="宋体" panose="02010600030101010101" pitchFamily="2" charset="-122"/>
              <a:ea typeface="宋体" panose="02010600030101010101" pitchFamily="2" charset="-122"/>
            </a:endParaRPr>
          </a:p>
        </p:txBody>
      </p:sp>
    </p:spTree>
    <p:custDataLst>
      <p:tags r:id="rId4"/>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rrowheads="1"/>
          </p:cNvSpPr>
          <p:nvPr>
            <p:custDataLst>
              <p:tags r:id="rId1"/>
            </p:custDataLst>
          </p:nvPr>
        </p:nvSpPr>
        <p:spPr>
          <a:xfrm>
            <a:off x="1449070" y="727710"/>
            <a:ext cx="8681720" cy="647700"/>
          </a:xfrm>
          <a:prstGeom prst="rect">
            <a:avLst/>
          </a:prstGeom>
          <a:noFill/>
          <a:ln w="9525">
            <a:noFill/>
            <a:miter lim="800000"/>
          </a:ln>
          <a:effectLst/>
        </p:spPr>
        <p:txBody>
          <a:bodyPr vert="horz" wrap="square" lIns="91440" tIns="45720" rIns="91440" bIns="45720" numCol="1" anchor="ctr" anchorCtr="0" compatLnSpc="1">
            <a:noAutofit/>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r>
              <a:rPr lang="zh-CN" altLang="en-US" sz="3200" b="1" dirty="0" smtClean="0"/>
              <a:t>二、</a:t>
            </a:r>
            <a:r>
              <a:rPr lang="zh-CN" altLang="en-US" sz="3200" b="1" dirty="0" smtClean="0"/>
              <a:t>认知学习理论及在护理教育中的</a:t>
            </a:r>
            <a:r>
              <a:rPr lang="zh-CN" altLang="en-US" sz="3200" b="1" dirty="0" smtClean="0"/>
              <a:t>应用</a:t>
            </a:r>
            <a:endParaRPr lang="zh-CN" altLang="en-US" sz="3200" b="1" dirty="0" smtClean="0"/>
          </a:p>
        </p:txBody>
      </p:sp>
      <p:sp>
        <p:nvSpPr>
          <p:cNvPr id="2" name="Rectangle 3"/>
          <p:cNvSpPr>
            <a:spLocks noGrp="1" noRot="1" noChangeArrowheads="1"/>
          </p:cNvSpPr>
          <p:nvPr>
            <p:custDataLst>
              <p:tags r:id="rId2"/>
            </p:custDataLst>
          </p:nvPr>
        </p:nvSpPr>
        <p:spPr>
          <a:xfrm>
            <a:off x="1449070" y="1519555"/>
            <a:ext cx="9833610" cy="4182745"/>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nSpc>
                <a:spcPct val="150000"/>
              </a:lnSpc>
              <a:spcBef>
                <a:spcPts val="0"/>
              </a:spcBef>
              <a:spcAft>
                <a:spcPts val="0"/>
              </a:spcAft>
              <a:buFont typeface="Wingdings" panose="05000000000000000000" pitchFamily="2" charset="2"/>
              <a:buNone/>
            </a:pPr>
            <a:r>
              <a:rPr lang="zh-CN" altLang="en-US" sz="2400" dirty="0" smtClean="0">
                <a:latin typeface="宋体" panose="02010600030101010101" pitchFamily="2" charset="-122"/>
                <a:ea typeface="宋体" panose="02010600030101010101" pitchFamily="2" charset="-122"/>
                <a:cs typeface="宋体" panose="02010600030101010101" pitchFamily="2" charset="-122"/>
                <a:sym typeface="+mn-ea"/>
              </a:rPr>
              <a:t>认知学习力从学习的内部过程着眼，认为：</a:t>
            </a:r>
            <a:endParaRPr lang="en-US" altLang="zh-CN" sz="2400" dirty="0" smtClean="0">
              <a:latin typeface="宋体" panose="02010600030101010101" pitchFamily="2" charset="-122"/>
              <a:ea typeface="宋体" panose="02010600030101010101" pitchFamily="2" charset="-122"/>
              <a:cs typeface="宋体" panose="02010600030101010101" pitchFamily="2" charset="-122"/>
            </a:endParaRPr>
          </a:p>
          <a:p>
            <a:pPr>
              <a:lnSpc>
                <a:spcPct val="150000"/>
              </a:lnSpc>
              <a:spcBef>
                <a:spcPts val="0"/>
              </a:spcBef>
              <a:spcAft>
                <a:spcPts val="0"/>
              </a:spcAft>
              <a:buFont typeface="Wingdings" panose="05000000000000000000" pitchFamily="2" charset="2"/>
              <a:buNone/>
            </a:pPr>
            <a:r>
              <a:rPr lang="en-US" altLang="zh-CN" sz="2400" dirty="0" smtClean="0">
                <a:latin typeface="宋体" panose="02010600030101010101" pitchFamily="2" charset="-122"/>
                <a:ea typeface="宋体" panose="02010600030101010101" pitchFamily="2" charset="-122"/>
                <a:cs typeface="宋体" panose="02010600030101010101" pitchFamily="2" charset="-122"/>
                <a:sym typeface="+mn-ea"/>
              </a:rPr>
              <a:t>1.</a:t>
            </a:r>
            <a:r>
              <a:rPr lang="zh-CN" altLang="en-US" sz="2400" dirty="0" smtClean="0">
                <a:latin typeface="宋体" panose="02010600030101010101" pitchFamily="2" charset="-122"/>
                <a:ea typeface="宋体" panose="02010600030101010101" pitchFamily="2" charset="-122"/>
                <a:cs typeface="宋体" panose="02010600030101010101" pitchFamily="2" charset="-122"/>
                <a:sym typeface="+mn-ea"/>
              </a:rPr>
              <a:t>学习是个体作用于环境，环境是否受到注意并引起行为的改变，取决于学习者内部的心理结构；</a:t>
            </a:r>
            <a:endParaRPr lang="en-US" altLang="zh-CN" sz="2400" dirty="0" smtClean="0">
              <a:latin typeface="宋体" panose="02010600030101010101" pitchFamily="2" charset="-122"/>
              <a:ea typeface="宋体" panose="02010600030101010101" pitchFamily="2" charset="-122"/>
              <a:cs typeface="宋体" panose="02010600030101010101" pitchFamily="2" charset="-122"/>
            </a:endParaRPr>
          </a:p>
          <a:p>
            <a:pPr>
              <a:lnSpc>
                <a:spcPct val="150000"/>
              </a:lnSpc>
              <a:spcBef>
                <a:spcPts val="0"/>
              </a:spcBef>
              <a:spcAft>
                <a:spcPts val="0"/>
              </a:spcAft>
              <a:buFont typeface="Wingdings" panose="05000000000000000000" pitchFamily="2" charset="2"/>
              <a:buNone/>
            </a:pPr>
            <a:r>
              <a:rPr lang="en-US" altLang="zh-CN" sz="2400" dirty="0" smtClean="0">
                <a:latin typeface="宋体" panose="02010600030101010101" pitchFamily="2" charset="-122"/>
                <a:ea typeface="宋体" panose="02010600030101010101" pitchFamily="2" charset="-122"/>
                <a:cs typeface="宋体" panose="02010600030101010101" pitchFamily="2" charset="-122"/>
                <a:sym typeface="+mn-ea"/>
              </a:rPr>
              <a:t>2.</a:t>
            </a:r>
            <a:r>
              <a:rPr lang="zh-CN" altLang="en-US" sz="2400" dirty="0" smtClean="0">
                <a:latin typeface="宋体" panose="02010600030101010101" pitchFamily="2" charset="-122"/>
                <a:ea typeface="宋体" panose="02010600030101010101" pitchFamily="2" charset="-122"/>
                <a:cs typeface="宋体" panose="02010600030101010101" pitchFamily="2" charset="-122"/>
                <a:sym typeface="+mn-ea"/>
              </a:rPr>
              <a:t>侧重研究刺激与反应之间的心理过程，借外显反应来推断内部机制</a:t>
            </a:r>
            <a:endParaRPr lang="en-US" altLang="zh-CN" sz="2400" dirty="0" smtClean="0">
              <a:latin typeface="宋体" panose="02010600030101010101" pitchFamily="2" charset="-122"/>
              <a:ea typeface="宋体" panose="02010600030101010101" pitchFamily="2" charset="-122"/>
              <a:cs typeface="宋体" panose="02010600030101010101" pitchFamily="2" charset="-122"/>
            </a:endParaRPr>
          </a:p>
          <a:p>
            <a:pPr>
              <a:lnSpc>
                <a:spcPct val="150000"/>
              </a:lnSpc>
              <a:spcBef>
                <a:spcPts val="0"/>
              </a:spcBef>
              <a:spcAft>
                <a:spcPts val="0"/>
              </a:spcAft>
              <a:buFont typeface="Wingdings" panose="05000000000000000000" pitchFamily="2" charset="2"/>
              <a:buNone/>
            </a:pPr>
            <a:r>
              <a:rPr lang="en-US" altLang="zh-CN" sz="2400" dirty="0" smtClean="0">
                <a:latin typeface="宋体" panose="02010600030101010101" pitchFamily="2" charset="-122"/>
                <a:ea typeface="宋体" panose="02010600030101010101" pitchFamily="2" charset="-122"/>
                <a:cs typeface="宋体" panose="02010600030101010101" pitchFamily="2" charset="-122"/>
                <a:sym typeface="+mn-ea"/>
              </a:rPr>
              <a:t>3.</a:t>
            </a:r>
            <a:r>
              <a:rPr lang="zh-CN" altLang="en-US" sz="2400" dirty="0" smtClean="0">
                <a:latin typeface="宋体" panose="02010600030101010101" pitchFamily="2" charset="-122"/>
                <a:ea typeface="宋体" panose="02010600030101010101" pitchFamily="2" charset="-122"/>
                <a:cs typeface="宋体" panose="02010600030101010101" pitchFamily="2" charset="-122"/>
                <a:sym typeface="+mn-ea"/>
              </a:rPr>
              <a:t>直接关注人类</a:t>
            </a:r>
            <a:endParaRPr lang="en-US" altLang="zh-CN" sz="2400" dirty="0" smtClean="0">
              <a:latin typeface="宋体" panose="02010600030101010101" pitchFamily="2" charset="-122"/>
              <a:ea typeface="宋体" panose="02010600030101010101" pitchFamily="2" charset="-122"/>
              <a:cs typeface="宋体" panose="02010600030101010101" pitchFamily="2" charset="-122"/>
            </a:endParaRPr>
          </a:p>
          <a:p>
            <a:pPr>
              <a:lnSpc>
                <a:spcPct val="150000"/>
              </a:lnSpc>
              <a:spcBef>
                <a:spcPts val="0"/>
              </a:spcBef>
              <a:spcAft>
                <a:spcPts val="0"/>
              </a:spcAft>
              <a:buFont typeface="Wingdings" panose="05000000000000000000" pitchFamily="2" charset="2"/>
              <a:buNone/>
            </a:pPr>
            <a:r>
              <a:rPr lang="en-US" altLang="zh-CN" sz="2400" dirty="0" smtClean="0">
                <a:latin typeface="宋体" panose="02010600030101010101" pitchFamily="2" charset="-122"/>
                <a:ea typeface="宋体" panose="02010600030101010101" pitchFamily="2" charset="-122"/>
                <a:cs typeface="宋体" panose="02010600030101010101" pitchFamily="2" charset="-122"/>
                <a:sym typeface="+mn-ea"/>
              </a:rPr>
              <a:t>            </a:t>
            </a:r>
            <a:r>
              <a:rPr lang="zh-CN" sz="2400" dirty="0" smtClean="0">
                <a:latin typeface="宋体" panose="02010600030101010101" pitchFamily="2" charset="-122"/>
                <a:ea typeface="宋体" panose="02010600030101010101" pitchFamily="2" charset="-122"/>
                <a:cs typeface="宋体" panose="02010600030101010101" pitchFamily="2" charset="-122"/>
                <a:sym typeface="+mn-ea"/>
              </a:rPr>
              <a:t>（</a:t>
            </a:r>
            <a:r>
              <a:rPr lang="zh-CN" sz="2400" dirty="0" smtClean="0">
                <a:latin typeface="宋体" panose="02010600030101010101" pitchFamily="2" charset="-122"/>
                <a:ea typeface="宋体" panose="02010600030101010101" pitchFamily="2" charset="-122"/>
                <a:cs typeface="宋体" panose="02010600030101010101" pitchFamily="2" charset="-122"/>
                <a:sym typeface="+mn-ea"/>
              </a:rPr>
              <a:t>一）</a:t>
            </a:r>
            <a:r>
              <a:rPr lang="zh-CN" altLang="en-US" sz="2400" dirty="0" smtClean="0">
                <a:latin typeface="宋体" panose="02010600030101010101" pitchFamily="2" charset="-122"/>
                <a:ea typeface="宋体" panose="02010600030101010101" pitchFamily="2" charset="-122"/>
                <a:cs typeface="宋体" panose="02010600030101010101" pitchFamily="2" charset="-122"/>
                <a:sym typeface="+mn-ea"/>
              </a:rPr>
              <a:t>布鲁纳的认知结构学习理论</a:t>
            </a:r>
            <a:endParaRPr lang="en-US" altLang="zh-CN" sz="2400" dirty="0" smtClean="0">
              <a:latin typeface="宋体" panose="02010600030101010101" pitchFamily="2" charset="-122"/>
              <a:ea typeface="宋体" panose="02010600030101010101" pitchFamily="2" charset="-122"/>
              <a:cs typeface="宋体" panose="02010600030101010101" pitchFamily="2" charset="-122"/>
            </a:endParaRPr>
          </a:p>
          <a:p>
            <a:pPr>
              <a:lnSpc>
                <a:spcPct val="150000"/>
              </a:lnSpc>
              <a:spcBef>
                <a:spcPts val="0"/>
              </a:spcBef>
              <a:spcAft>
                <a:spcPts val="0"/>
              </a:spcAft>
              <a:buFont typeface="Wingdings" panose="05000000000000000000" pitchFamily="2" charset="2"/>
              <a:buNone/>
            </a:pPr>
            <a:r>
              <a:rPr lang="en-US" altLang="zh-CN" sz="2400" dirty="0" smtClean="0">
                <a:latin typeface="宋体" panose="02010600030101010101" pitchFamily="2" charset="-122"/>
                <a:ea typeface="宋体" panose="02010600030101010101" pitchFamily="2" charset="-122"/>
                <a:cs typeface="宋体" panose="02010600030101010101" pitchFamily="2" charset="-122"/>
                <a:sym typeface="+mn-ea"/>
              </a:rPr>
              <a:t>            </a:t>
            </a:r>
            <a:r>
              <a:rPr lang="zh-CN" sz="2400" b="1" dirty="0" smtClean="0">
                <a:latin typeface="宋体" panose="02010600030101010101" pitchFamily="2" charset="-122"/>
                <a:ea typeface="宋体" panose="02010600030101010101" pitchFamily="2" charset="-122"/>
                <a:cs typeface="宋体" panose="02010600030101010101" pitchFamily="2" charset="-122"/>
                <a:sym typeface="+mn-ea"/>
              </a:rPr>
              <a:t>（二）</a:t>
            </a:r>
            <a:r>
              <a:rPr lang="zh-CN" altLang="en-US" sz="2400" b="1" dirty="0" smtClean="0">
                <a:latin typeface="宋体" panose="02010600030101010101" pitchFamily="2" charset="-122"/>
                <a:ea typeface="宋体" panose="02010600030101010101" pitchFamily="2" charset="-122"/>
                <a:cs typeface="宋体" panose="02010600030101010101" pitchFamily="2" charset="-122"/>
                <a:sym typeface="+mn-ea"/>
              </a:rPr>
              <a:t>奥苏泊尔的认知同化学习理论</a:t>
            </a:r>
            <a:endParaRPr lang="en-US" altLang="zh-CN" sz="2400" b="1" dirty="0" smtClean="0">
              <a:latin typeface="宋体" panose="02010600030101010101" pitchFamily="2" charset="-122"/>
              <a:ea typeface="宋体" panose="02010600030101010101" pitchFamily="2" charset="-122"/>
              <a:cs typeface="宋体" panose="02010600030101010101" pitchFamily="2" charset="-122"/>
            </a:endParaRPr>
          </a:p>
          <a:p>
            <a:pPr>
              <a:lnSpc>
                <a:spcPct val="150000"/>
              </a:lnSpc>
              <a:spcBef>
                <a:spcPts val="0"/>
              </a:spcBef>
              <a:spcAft>
                <a:spcPts val="0"/>
              </a:spcAft>
              <a:buFont typeface="Wingdings" panose="05000000000000000000" pitchFamily="2" charset="2"/>
              <a:buNone/>
            </a:pPr>
            <a:r>
              <a:rPr lang="en-US" altLang="zh-CN" sz="2400" b="1" dirty="0" smtClean="0">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dirty="0" smtClean="0">
                <a:latin typeface="宋体" panose="02010600030101010101" pitchFamily="2" charset="-122"/>
                <a:ea typeface="宋体" panose="02010600030101010101" pitchFamily="2" charset="-122"/>
                <a:cs typeface="宋体" panose="02010600030101010101" pitchFamily="2" charset="-122"/>
                <a:sym typeface="+mn-ea"/>
              </a:rPr>
              <a:t>（三）信息加工学习理论</a:t>
            </a:r>
            <a:endParaRPr lang="en-US" altLang="zh-CN" sz="2000" b="1" dirty="0">
              <a:latin typeface="宋体" panose="02010600030101010101" pitchFamily="2" charset="-122"/>
              <a:ea typeface="宋体" panose="02010600030101010101" pitchFamily="2" charset="-122"/>
              <a:cs typeface="宋体" panose="02010600030101010101" pitchFamily="2" charset="-122"/>
            </a:endParaRPr>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bwMode="auto">
          <a:xfrm>
            <a:off x="2451210" y="3789040"/>
            <a:ext cx="7383748" cy="1237649"/>
            <a:chOff x="-60267" y="11112"/>
            <a:chExt cx="5556192" cy="949325"/>
          </a:xfrm>
        </p:grpSpPr>
        <p:grpSp>
          <p:nvGrpSpPr>
            <p:cNvPr id="6" name="Group 6"/>
            <p:cNvGrpSpPr/>
            <p:nvPr/>
          </p:nvGrpSpPr>
          <p:grpSpPr bwMode="auto">
            <a:xfrm>
              <a:off x="184150" y="11112"/>
              <a:ext cx="5311775" cy="688975"/>
              <a:chOff x="0" y="0"/>
              <a:chExt cx="5311775" cy="688975"/>
            </a:xfrm>
          </p:grpSpPr>
          <p:grpSp>
            <p:nvGrpSpPr>
              <p:cNvPr id="2" name="Group 7"/>
              <p:cNvGrpSpPr/>
              <p:nvPr/>
            </p:nvGrpSpPr>
            <p:grpSpPr bwMode="auto">
              <a:xfrm>
                <a:off x="0" y="0"/>
                <a:ext cx="5311775" cy="688975"/>
                <a:chOff x="0" y="0"/>
                <a:chExt cx="4058" cy="480"/>
              </a:xfrm>
            </p:grpSpPr>
            <p:sp>
              <p:nvSpPr>
                <p:cNvPr id="11" name="AutoShape 3"/>
                <p:cNvSpPr>
                  <a:spLocks noChangeArrowheads="1"/>
                </p:cNvSpPr>
                <p:nvPr/>
              </p:nvSpPr>
              <p:spPr bwMode="auto">
                <a:xfrm>
                  <a:off x="0" y="0"/>
                  <a:ext cx="4058" cy="480"/>
                </a:xfrm>
                <a:prstGeom prst="roundRect">
                  <a:avLst>
                    <a:gd name="adj" fmla="val 17505"/>
                  </a:avLst>
                </a:prstGeom>
                <a:solidFill>
                  <a:srgbClr val="92D050"/>
                </a:solidFill>
                <a:ln w="9525">
                  <a:noFill/>
                  <a:round/>
                </a:ln>
              </p:spPr>
              <p:txBody>
                <a:bodyPr wrap="none" anchor="ctr"/>
                <a:p>
                  <a:endParaRPr lang="zh-CN" altLang="en-US">
                    <a:latin typeface="Calibri" panose="020F0502020204030204" charset="0"/>
                    <a:sym typeface="宋体" panose="02010600030101010101" pitchFamily="2" charset="-122"/>
                  </a:endParaRPr>
                </a:p>
              </p:txBody>
            </p:sp>
            <p:grpSp>
              <p:nvGrpSpPr>
                <p:cNvPr id="12" name="Group 9"/>
                <p:cNvGrpSpPr/>
                <p:nvPr/>
              </p:nvGrpSpPr>
              <p:grpSpPr bwMode="auto">
                <a:xfrm>
                  <a:off x="10" y="15"/>
                  <a:ext cx="4043" cy="444"/>
                  <a:chOff x="0" y="0"/>
                  <a:chExt cx="3988" cy="444"/>
                </a:xfrm>
              </p:grpSpPr>
              <p:sp>
                <p:nvSpPr>
                  <p:cNvPr id="13" name="AutoShape 5"/>
                  <p:cNvSpPr>
                    <a:spLocks noChangeArrowheads="1"/>
                  </p:cNvSpPr>
                  <p:nvPr/>
                </p:nvSpPr>
                <p:spPr bwMode="auto">
                  <a:xfrm>
                    <a:off x="0" y="329"/>
                    <a:ext cx="3988" cy="115"/>
                  </a:xfrm>
                  <a:prstGeom prst="roundRect">
                    <a:avLst>
                      <a:gd name="adj" fmla="val 50000"/>
                    </a:avLst>
                  </a:prstGeom>
                  <a:solidFill>
                    <a:srgbClr val="FFFFFF"/>
                  </a:solidFill>
                  <a:ln w="9525">
                    <a:noFill/>
                    <a:round/>
                  </a:ln>
                </p:spPr>
                <p:txBody>
                  <a:bodyPr wrap="none" anchor="ctr"/>
                  <a:p>
                    <a:endParaRPr lang="zh-CN" altLang="en-US">
                      <a:latin typeface="Calibri" panose="020F0502020204030204" charset="0"/>
                      <a:sym typeface="宋体" panose="02010600030101010101" pitchFamily="2" charset="-122"/>
                    </a:endParaRPr>
                  </a:p>
                </p:txBody>
              </p:sp>
              <p:sp>
                <p:nvSpPr>
                  <p:cNvPr id="14" name="AutoShape 6"/>
                  <p:cNvSpPr>
                    <a:spLocks noChangeArrowheads="1"/>
                  </p:cNvSpPr>
                  <p:nvPr/>
                </p:nvSpPr>
                <p:spPr bwMode="auto">
                  <a:xfrm>
                    <a:off x="0" y="0"/>
                    <a:ext cx="3988" cy="115"/>
                  </a:xfrm>
                  <a:prstGeom prst="roundRect">
                    <a:avLst>
                      <a:gd name="adj" fmla="val 50000"/>
                    </a:avLst>
                  </a:prstGeom>
                  <a:solidFill>
                    <a:srgbClr val="FFFFFF"/>
                  </a:solidFill>
                  <a:ln w="9525">
                    <a:noFill/>
                    <a:round/>
                  </a:ln>
                </p:spPr>
                <p:txBody>
                  <a:bodyPr wrap="none" anchor="ctr"/>
                  <a:p>
                    <a:endParaRPr lang="zh-CN" altLang="en-US">
                      <a:latin typeface="Calibri" panose="020F0502020204030204" charset="0"/>
                      <a:sym typeface="宋体" panose="02010600030101010101" pitchFamily="2" charset="-122"/>
                    </a:endParaRPr>
                  </a:p>
                </p:txBody>
              </p:sp>
            </p:grpSp>
          </p:grpSp>
          <p:sp>
            <p:nvSpPr>
              <p:cNvPr id="10" name="Text Box 33"/>
              <p:cNvSpPr>
                <a:spLocks noChangeArrowheads="1"/>
              </p:cNvSpPr>
              <p:nvPr/>
            </p:nvSpPr>
            <p:spPr bwMode="auto">
              <a:xfrm>
                <a:off x="138114" y="129248"/>
                <a:ext cx="381000" cy="401393"/>
              </a:xfrm>
              <a:prstGeom prst="rect">
                <a:avLst/>
              </a:prstGeom>
              <a:noFill/>
              <a:ln w="9525">
                <a:noFill/>
                <a:miter lim="800000"/>
              </a:ln>
            </p:spPr>
            <p:txBody>
              <a:bodyPr>
                <a:spAutoFit/>
              </a:bodyPr>
              <a:p>
                <a:pPr algn="ctr">
                  <a:spcBef>
                    <a:spcPct val="50000"/>
                  </a:spcBef>
                </a:pPr>
                <a:r>
                  <a:rPr lang="en-US" altLang="zh-CN" sz="2800" b="1" dirty="0" smtClean="0"/>
                  <a:t>3</a:t>
                </a:r>
                <a:endParaRPr lang="zh-CN" altLang="en-US" sz="2000" dirty="0"/>
              </a:p>
            </p:txBody>
          </p:sp>
        </p:grpSp>
        <p:pic>
          <p:nvPicPr>
            <p:cNvPr id="7" name="Picture 29"/>
            <p:cNvPicPr>
              <a:picLocks noChangeAspect="1" noChangeArrowheads="1"/>
            </p:cNvPicPr>
            <p:nvPr/>
          </p:nvPicPr>
          <p:blipFill>
            <a:blip r:embed="rId1" cstate="print">
              <a:lum bright="-6000" contrast="24000"/>
            </a:blip>
            <a:srcRect l="42606" t="64473" r="19472"/>
            <a:stretch>
              <a:fillRect/>
            </a:stretch>
          </p:blipFill>
          <p:spPr bwMode="auto">
            <a:xfrm>
              <a:off x="-60267" y="11112"/>
              <a:ext cx="792163" cy="949325"/>
            </a:xfrm>
            <a:prstGeom prst="rect">
              <a:avLst/>
            </a:prstGeom>
            <a:noFill/>
            <a:ln w="9525">
              <a:noFill/>
              <a:miter lim="800000"/>
              <a:headEnd/>
              <a:tailEnd/>
            </a:ln>
          </p:spPr>
        </p:pic>
      </p:grpSp>
      <p:grpSp>
        <p:nvGrpSpPr>
          <p:cNvPr id="15" name="Group 15"/>
          <p:cNvGrpSpPr/>
          <p:nvPr/>
        </p:nvGrpSpPr>
        <p:grpSpPr bwMode="auto">
          <a:xfrm>
            <a:off x="2499491" y="1412776"/>
            <a:ext cx="7484941" cy="1238250"/>
            <a:chOff x="0" y="-25422"/>
            <a:chExt cx="5631750" cy="949324"/>
          </a:xfrm>
        </p:grpSpPr>
        <p:grpSp>
          <p:nvGrpSpPr>
            <p:cNvPr id="16" name="Group 16"/>
            <p:cNvGrpSpPr/>
            <p:nvPr/>
          </p:nvGrpSpPr>
          <p:grpSpPr bwMode="auto">
            <a:xfrm>
              <a:off x="188717" y="3326"/>
              <a:ext cx="5443033" cy="688976"/>
              <a:chOff x="-6544" y="-1435"/>
              <a:chExt cx="5443032" cy="688975"/>
            </a:xfrm>
          </p:grpSpPr>
          <p:grpSp>
            <p:nvGrpSpPr>
              <p:cNvPr id="18" name="Group 17"/>
              <p:cNvGrpSpPr/>
              <p:nvPr/>
            </p:nvGrpSpPr>
            <p:grpSpPr bwMode="auto">
              <a:xfrm>
                <a:off x="-6544" y="-1435"/>
                <a:ext cx="5311775" cy="688975"/>
                <a:chOff x="-5" y="-1"/>
                <a:chExt cx="4058" cy="480"/>
              </a:xfrm>
            </p:grpSpPr>
            <p:sp>
              <p:nvSpPr>
                <p:cNvPr id="21" name="AutoShape 18"/>
                <p:cNvSpPr>
                  <a:spLocks noChangeArrowheads="1"/>
                </p:cNvSpPr>
                <p:nvPr/>
              </p:nvSpPr>
              <p:spPr bwMode="auto">
                <a:xfrm>
                  <a:off x="-5" y="-1"/>
                  <a:ext cx="4058" cy="480"/>
                </a:xfrm>
                <a:prstGeom prst="roundRect">
                  <a:avLst>
                    <a:gd name="adj" fmla="val 17505"/>
                  </a:avLst>
                </a:prstGeom>
                <a:solidFill>
                  <a:schemeClr val="accent1"/>
                </a:solidFill>
                <a:ln w="9525">
                  <a:noFill/>
                  <a:round/>
                </a:ln>
              </p:spPr>
              <p:txBody>
                <a:bodyPr wrap="none" anchor="ctr"/>
                <a:p>
                  <a:endParaRPr lang="zh-CN" altLang="en-US">
                    <a:latin typeface="Calibri" panose="020F0502020204030204" charset="0"/>
                    <a:sym typeface="宋体" panose="02010600030101010101" pitchFamily="2" charset="-122"/>
                  </a:endParaRPr>
                </a:p>
              </p:txBody>
            </p:sp>
            <p:grpSp>
              <p:nvGrpSpPr>
                <p:cNvPr id="22" name="Group 19"/>
                <p:cNvGrpSpPr/>
                <p:nvPr/>
              </p:nvGrpSpPr>
              <p:grpSpPr bwMode="auto">
                <a:xfrm>
                  <a:off x="10" y="15"/>
                  <a:ext cx="4043" cy="444"/>
                  <a:chOff x="0" y="0"/>
                  <a:chExt cx="3988" cy="444"/>
                </a:xfrm>
              </p:grpSpPr>
              <p:sp>
                <p:nvSpPr>
                  <p:cNvPr id="23" name="AutoShape 21"/>
                  <p:cNvSpPr>
                    <a:spLocks noChangeArrowheads="1"/>
                  </p:cNvSpPr>
                  <p:nvPr/>
                </p:nvSpPr>
                <p:spPr bwMode="auto">
                  <a:xfrm>
                    <a:off x="0" y="0"/>
                    <a:ext cx="3988" cy="115"/>
                  </a:xfrm>
                  <a:prstGeom prst="roundRect">
                    <a:avLst>
                      <a:gd name="adj" fmla="val 50000"/>
                    </a:avLst>
                  </a:prstGeom>
                  <a:solidFill>
                    <a:srgbClr val="FFFFFF"/>
                  </a:solidFill>
                  <a:ln w="9525">
                    <a:noFill/>
                    <a:round/>
                  </a:ln>
                </p:spPr>
                <p:txBody>
                  <a:bodyPr wrap="none" anchor="ctr"/>
                  <a:p>
                    <a:endParaRPr lang="zh-CN" altLang="en-US">
                      <a:latin typeface="Calibri" panose="020F0502020204030204" charset="0"/>
                      <a:sym typeface="宋体" panose="02010600030101010101" pitchFamily="2" charset="-122"/>
                    </a:endParaRPr>
                  </a:p>
                </p:txBody>
              </p:sp>
              <p:sp>
                <p:nvSpPr>
                  <p:cNvPr id="24" name="AutoShape 20"/>
                  <p:cNvSpPr>
                    <a:spLocks noChangeArrowheads="1"/>
                  </p:cNvSpPr>
                  <p:nvPr/>
                </p:nvSpPr>
                <p:spPr bwMode="auto">
                  <a:xfrm>
                    <a:off x="0" y="329"/>
                    <a:ext cx="3988" cy="115"/>
                  </a:xfrm>
                  <a:prstGeom prst="roundRect">
                    <a:avLst>
                      <a:gd name="adj" fmla="val 50000"/>
                    </a:avLst>
                  </a:prstGeom>
                  <a:solidFill>
                    <a:srgbClr val="FFFFFF"/>
                  </a:solidFill>
                  <a:ln w="9525">
                    <a:noFill/>
                    <a:round/>
                  </a:ln>
                </p:spPr>
                <p:txBody>
                  <a:bodyPr wrap="none" anchor="ctr"/>
                  <a:p>
                    <a:endParaRPr lang="zh-CN" altLang="en-US">
                      <a:latin typeface="Calibri" panose="020F0502020204030204" charset="0"/>
                      <a:sym typeface="宋体" panose="02010600030101010101" pitchFamily="2" charset="-122"/>
                    </a:endParaRPr>
                  </a:p>
                </p:txBody>
              </p:sp>
            </p:grpSp>
          </p:grpSp>
          <p:sp>
            <p:nvSpPr>
              <p:cNvPr id="19" name="Text Box 22"/>
              <p:cNvSpPr>
                <a:spLocks noChangeArrowheads="1"/>
              </p:cNvSpPr>
              <p:nvPr/>
            </p:nvSpPr>
            <p:spPr bwMode="auto">
              <a:xfrm>
                <a:off x="451967" y="135435"/>
                <a:ext cx="4984521" cy="401134"/>
              </a:xfrm>
              <a:prstGeom prst="rect">
                <a:avLst/>
              </a:prstGeom>
              <a:noFill/>
              <a:ln w="9525">
                <a:noFill/>
                <a:miter lim="800000"/>
              </a:ln>
            </p:spPr>
            <p:txBody>
              <a:bodyPr wrap="square">
                <a:spAutoFit/>
              </a:bodyPr>
              <a:p>
                <a:pPr marL="457200" indent="-457200" algn="ctr">
                  <a:spcBef>
                    <a:spcPct val="50000"/>
                  </a:spcBef>
                  <a:buClr>
                    <a:schemeClr val="tx1"/>
                  </a:buClr>
                </a:pPr>
                <a:r>
                  <a:rPr lang="zh-CN" altLang="en-US" sz="2800" b="1" dirty="0" smtClean="0"/>
                  <a:t>第</a:t>
                </a:r>
                <a:r>
                  <a:rPr lang="zh-CN" altLang="en-US" sz="2800" b="1" dirty="0"/>
                  <a:t>一节   </a:t>
                </a:r>
                <a:r>
                  <a:rPr lang="zh-CN" altLang="en-US" sz="2800" b="1" dirty="0" smtClean="0"/>
                  <a:t>学习理论在护理教育中的作用</a:t>
                </a:r>
                <a:endParaRPr lang="zh-CN" altLang="en-US" sz="2800" b="1" dirty="0"/>
              </a:p>
            </p:txBody>
          </p:sp>
          <p:sp>
            <p:nvSpPr>
              <p:cNvPr id="20" name="Text Box 32"/>
              <p:cNvSpPr>
                <a:spLocks noChangeArrowheads="1"/>
              </p:cNvSpPr>
              <p:nvPr/>
            </p:nvSpPr>
            <p:spPr bwMode="auto">
              <a:xfrm>
                <a:off x="125413" y="135599"/>
                <a:ext cx="381000" cy="401392"/>
              </a:xfrm>
              <a:prstGeom prst="rect">
                <a:avLst/>
              </a:prstGeom>
              <a:noFill/>
              <a:ln w="9525">
                <a:noFill/>
                <a:miter lim="800000"/>
              </a:ln>
            </p:spPr>
            <p:txBody>
              <a:bodyPr>
                <a:spAutoFit/>
              </a:bodyPr>
              <a:p>
                <a:pPr algn="ctr">
                  <a:spcBef>
                    <a:spcPct val="50000"/>
                  </a:spcBef>
                </a:pPr>
                <a:r>
                  <a:rPr lang="en-US" altLang="zh-CN" sz="2800" b="1"/>
                  <a:t>1</a:t>
                </a:r>
                <a:endParaRPr lang="zh-CN" altLang="en-US" sz="2000"/>
              </a:p>
            </p:txBody>
          </p:sp>
        </p:grpSp>
        <p:pic>
          <p:nvPicPr>
            <p:cNvPr id="17" name="Picture 30"/>
            <p:cNvPicPr>
              <a:picLocks noChangeAspect="1" noChangeArrowheads="1"/>
            </p:cNvPicPr>
            <p:nvPr/>
          </p:nvPicPr>
          <p:blipFill>
            <a:blip r:embed="rId1" cstate="print">
              <a:lum bright="-6000" contrast="24000"/>
            </a:blip>
            <a:srcRect l="42606" t="64473" r="19472"/>
            <a:stretch>
              <a:fillRect/>
            </a:stretch>
          </p:blipFill>
          <p:spPr bwMode="auto">
            <a:xfrm>
              <a:off x="0" y="-25422"/>
              <a:ext cx="792162" cy="949324"/>
            </a:xfrm>
            <a:prstGeom prst="rect">
              <a:avLst/>
            </a:prstGeom>
            <a:noFill/>
            <a:ln w="9525">
              <a:noFill/>
              <a:miter lim="800000"/>
              <a:headEnd/>
              <a:tailEnd/>
            </a:ln>
          </p:spPr>
        </p:pic>
      </p:grpSp>
      <p:grpSp>
        <p:nvGrpSpPr>
          <p:cNvPr id="35" name="Group 5"/>
          <p:cNvGrpSpPr/>
          <p:nvPr/>
        </p:nvGrpSpPr>
        <p:grpSpPr bwMode="auto">
          <a:xfrm>
            <a:off x="2423592" y="2598985"/>
            <a:ext cx="7339358" cy="1262063"/>
            <a:chOff x="-26864" y="11112"/>
            <a:chExt cx="5522789" cy="968051"/>
          </a:xfrm>
        </p:grpSpPr>
        <p:grpSp>
          <p:nvGrpSpPr>
            <p:cNvPr id="36" name="Group 6"/>
            <p:cNvGrpSpPr/>
            <p:nvPr/>
          </p:nvGrpSpPr>
          <p:grpSpPr bwMode="auto">
            <a:xfrm>
              <a:off x="184150" y="11112"/>
              <a:ext cx="5311775" cy="688975"/>
              <a:chOff x="0" y="0"/>
              <a:chExt cx="5311775" cy="688975"/>
            </a:xfrm>
          </p:grpSpPr>
          <p:grpSp>
            <p:nvGrpSpPr>
              <p:cNvPr id="38" name="Group 7"/>
              <p:cNvGrpSpPr/>
              <p:nvPr/>
            </p:nvGrpSpPr>
            <p:grpSpPr bwMode="auto">
              <a:xfrm>
                <a:off x="0" y="0"/>
                <a:ext cx="5311775" cy="688975"/>
                <a:chOff x="0" y="0"/>
                <a:chExt cx="4058" cy="480"/>
              </a:xfrm>
            </p:grpSpPr>
            <p:sp>
              <p:nvSpPr>
                <p:cNvPr id="41" name="AutoShape 3"/>
                <p:cNvSpPr>
                  <a:spLocks noChangeArrowheads="1"/>
                </p:cNvSpPr>
                <p:nvPr/>
              </p:nvSpPr>
              <p:spPr bwMode="auto">
                <a:xfrm>
                  <a:off x="0" y="0"/>
                  <a:ext cx="4058" cy="480"/>
                </a:xfrm>
                <a:prstGeom prst="roundRect">
                  <a:avLst>
                    <a:gd name="adj" fmla="val 17505"/>
                  </a:avLst>
                </a:prstGeom>
                <a:solidFill>
                  <a:srgbClr val="FFFF00"/>
                </a:solidFill>
                <a:ln w="9525">
                  <a:solidFill>
                    <a:schemeClr val="bg1"/>
                  </a:solidFill>
                  <a:round/>
                </a:ln>
              </p:spPr>
              <p:txBody>
                <a:bodyPr wrap="none" anchor="ctr"/>
                <a:p>
                  <a:endParaRPr lang="zh-CN" altLang="en-US">
                    <a:latin typeface="Calibri" panose="020F0502020204030204" charset="0"/>
                    <a:sym typeface="宋体" panose="02010600030101010101" pitchFamily="2" charset="-122"/>
                  </a:endParaRPr>
                </a:p>
              </p:txBody>
            </p:sp>
            <p:grpSp>
              <p:nvGrpSpPr>
                <p:cNvPr id="42" name="Group 9"/>
                <p:cNvGrpSpPr/>
                <p:nvPr/>
              </p:nvGrpSpPr>
              <p:grpSpPr bwMode="auto">
                <a:xfrm>
                  <a:off x="10" y="15"/>
                  <a:ext cx="4043" cy="444"/>
                  <a:chOff x="0" y="0"/>
                  <a:chExt cx="3988" cy="444"/>
                </a:xfrm>
              </p:grpSpPr>
              <p:sp>
                <p:nvSpPr>
                  <p:cNvPr id="43" name="AutoShape 5"/>
                  <p:cNvSpPr>
                    <a:spLocks noChangeArrowheads="1"/>
                  </p:cNvSpPr>
                  <p:nvPr/>
                </p:nvSpPr>
                <p:spPr bwMode="auto">
                  <a:xfrm>
                    <a:off x="0" y="329"/>
                    <a:ext cx="3988" cy="115"/>
                  </a:xfrm>
                  <a:prstGeom prst="roundRect">
                    <a:avLst>
                      <a:gd name="adj" fmla="val 50000"/>
                    </a:avLst>
                  </a:prstGeom>
                  <a:solidFill>
                    <a:srgbClr val="FFFFFF"/>
                  </a:solidFill>
                  <a:ln w="9525">
                    <a:solidFill>
                      <a:schemeClr val="bg1"/>
                    </a:solidFill>
                    <a:round/>
                  </a:ln>
                </p:spPr>
                <p:txBody>
                  <a:bodyPr wrap="none" anchor="ctr"/>
                  <a:p>
                    <a:endParaRPr lang="zh-CN" altLang="en-US">
                      <a:latin typeface="Calibri" panose="020F0502020204030204" charset="0"/>
                      <a:sym typeface="宋体" panose="02010600030101010101" pitchFamily="2" charset="-122"/>
                    </a:endParaRPr>
                  </a:p>
                </p:txBody>
              </p:sp>
              <p:sp>
                <p:nvSpPr>
                  <p:cNvPr id="44" name="AutoShape 6"/>
                  <p:cNvSpPr>
                    <a:spLocks noChangeArrowheads="1"/>
                  </p:cNvSpPr>
                  <p:nvPr/>
                </p:nvSpPr>
                <p:spPr bwMode="auto">
                  <a:xfrm>
                    <a:off x="0" y="0"/>
                    <a:ext cx="3988" cy="115"/>
                  </a:xfrm>
                  <a:prstGeom prst="roundRect">
                    <a:avLst>
                      <a:gd name="adj" fmla="val 50000"/>
                    </a:avLst>
                  </a:prstGeom>
                  <a:solidFill>
                    <a:srgbClr val="FFFFFF"/>
                  </a:solidFill>
                  <a:ln w="9525">
                    <a:solidFill>
                      <a:schemeClr val="bg1"/>
                    </a:solidFill>
                    <a:round/>
                  </a:ln>
                </p:spPr>
                <p:txBody>
                  <a:bodyPr wrap="none" anchor="ctr"/>
                  <a:p>
                    <a:endParaRPr lang="zh-CN" altLang="en-US">
                      <a:latin typeface="Calibri" panose="020F0502020204030204" charset="0"/>
                      <a:sym typeface="宋体" panose="02010600030101010101" pitchFamily="2" charset="-122"/>
                    </a:endParaRPr>
                  </a:p>
                </p:txBody>
              </p:sp>
            </p:grpSp>
          </p:grpSp>
          <p:sp>
            <p:nvSpPr>
              <p:cNvPr id="40" name="Text Box 33"/>
              <p:cNvSpPr>
                <a:spLocks noChangeArrowheads="1"/>
              </p:cNvSpPr>
              <p:nvPr/>
            </p:nvSpPr>
            <p:spPr bwMode="auto">
              <a:xfrm>
                <a:off x="138114" y="129248"/>
                <a:ext cx="381000" cy="401393"/>
              </a:xfrm>
              <a:prstGeom prst="rect">
                <a:avLst/>
              </a:prstGeom>
              <a:noFill/>
              <a:ln w="9525">
                <a:solidFill>
                  <a:schemeClr val="bg1"/>
                </a:solidFill>
                <a:miter lim="800000"/>
              </a:ln>
            </p:spPr>
            <p:txBody>
              <a:bodyPr>
                <a:spAutoFit/>
              </a:bodyPr>
              <a:p>
                <a:pPr algn="ctr">
                  <a:spcBef>
                    <a:spcPct val="50000"/>
                  </a:spcBef>
                </a:pPr>
                <a:r>
                  <a:rPr lang="en-US" altLang="zh-CN" sz="2800" b="1"/>
                  <a:t>2</a:t>
                </a:r>
                <a:endParaRPr lang="zh-CN" altLang="en-US" sz="2000"/>
              </a:p>
            </p:txBody>
          </p:sp>
        </p:grpSp>
        <p:pic>
          <p:nvPicPr>
            <p:cNvPr id="37" name="Picture 29"/>
            <p:cNvPicPr>
              <a:picLocks noChangeAspect="1" noChangeArrowheads="1"/>
            </p:cNvPicPr>
            <p:nvPr/>
          </p:nvPicPr>
          <p:blipFill>
            <a:blip r:embed="rId1" cstate="print">
              <a:lum bright="-6000" contrast="24000"/>
            </a:blip>
            <a:srcRect l="42606" t="64473" r="19472"/>
            <a:stretch>
              <a:fillRect/>
            </a:stretch>
          </p:blipFill>
          <p:spPr bwMode="auto">
            <a:xfrm>
              <a:off x="-26864" y="29838"/>
              <a:ext cx="792163" cy="949325"/>
            </a:xfrm>
            <a:prstGeom prst="rect">
              <a:avLst/>
            </a:prstGeom>
            <a:noFill/>
            <a:ln w="9525">
              <a:solidFill>
                <a:schemeClr val="bg1"/>
              </a:solidFill>
              <a:miter lim="800000"/>
              <a:headEnd/>
              <a:tailEnd/>
            </a:ln>
          </p:spPr>
        </p:pic>
      </p:grpSp>
      <p:grpSp>
        <p:nvGrpSpPr>
          <p:cNvPr id="56" name="Group 16"/>
          <p:cNvGrpSpPr/>
          <p:nvPr/>
        </p:nvGrpSpPr>
        <p:grpSpPr bwMode="auto">
          <a:xfrm>
            <a:off x="2746416" y="5036559"/>
            <a:ext cx="7059676" cy="898665"/>
            <a:chOff x="-6544" y="-1435"/>
            <a:chExt cx="5311775" cy="688975"/>
          </a:xfrm>
        </p:grpSpPr>
        <p:grpSp>
          <p:nvGrpSpPr>
            <p:cNvPr id="58" name="Group 17"/>
            <p:cNvGrpSpPr/>
            <p:nvPr/>
          </p:nvGrpSpPr>
          <p:grpSpPr bwMode="auto">
            <a:xfrm>
              <a:off x="-6544" y="-1435"/>
              <a:ext cx="5311775" cy="688975"/>
              <a:chOff x="-5" y="-1"/>
              <a:chExt cx="4058" cy="480"/>
            </a:xfrm>
          </p:grpSpPr>
          <p:sp>
            <p:nvSpPr>
              <p:cNvPr id="61" name="AutoShape 18"/>
              <p:cNvSpPr>
                <a:spLocks noChangeArrowheads="1"/>
              </p:cNvSpPr>
              <p:nvPr/>
            </p:nvSpPr>
            <p:spPr bwMode="auto">
              <a:xfrm>
                <a:off x="-5" y="-1"/>
                <a:ext cx="4058" cy="480"/>
              </a:xfrm>
              <a:prstGeom prst="roundRect">
                <a:avLst>
                  <a:gd name="adj" fmla="val 17505"/>
                </a:avLst>
              </a:prstGeom>
              <a:solidFill>
                <a:srgbClr val="FFC000"/>
              </a:solidFill>
              <a:ln w="9525">
                <a:noFill/>
                <a:round/>
              </a:ln>
            </p:spPr>
            <p:txBody>
              <a:bodyPr wrap="none" anchor="ctr"/>
              <a:p>
                <a:endParaRPr lang="zh-CN" altLang="en-US">
                  <a:latin typeface="Calibri" panose="020F0502020204030204" charset="0"/>
                  <a:sym typeface="宋体" panose="02010600030101010101" pitchFamily="2" charset="-122"/>
                </a:endParaRPr>
              </a:p>
            </p:txBody>
          </p:sp>
          <p:grpSp>
            <p:nvGrpSpPr>
              <p:cNvPr id="62" name="Group 19"/>
              <p:cNvGrpSpPr/>
              <p:nvPr/>
            </p:nvGrpSpPr>
            <p:grpSpPr bwMode="auto">
              <a:xfrm>
                <a:off x="10" y="15"/>
                <a:ext cx="4043" cy="444"/>
                <a:chOff x="0" y="0"/>
                <a:chExt cx="3988" cy="444"/>
              </a:xfrm>
            </p:grpSpPr>
            <p:sp>
              <p:nvSpPr>
                <p:cNvPr id="63" name="AutoShape 21"/>
                <p:cNvSpPr>
                  <a:spLocks noChangeArrowheads="1"/>
                </p:cNvSpPr>
                <p:nvPr/>
              </p:nvSpPr>
              <p:spPr bwMode="auto">
                <a:xfrm>
                  <a:off x="0" y="0"/>
                  <a:ext cx="3988" cy="115"/>
                </a:xfrm>
                <a:prstGeom prst="roundRect">
                  <a:avLst>
                    <a:gd name="adj" fmla="val 50000"/>
                  </a:avLst>
                </a:prstGeom>
                <a:solidFill>
                  <a:srgbClr val="FFFFFF"/>
                </a:solidFill>
                <a:ln w="9525">
                  <a:noFill/>
                  <a:round/>
                </a:ln>
              </p:spPr>
              <p:txBody>
                <a:bodyPr wrap="none" anchor="ctr"/>
                <a:p>
                  <a:endParaRPr lang="zh-CN" altLang="en-US">
                    <a:latin typeface="Calibri" panose="020F0502020204030204" charset="0"/>
                    <a:sym typeface="宋体" panose="02010600030101010101" pitchFamily="2" charset="-122"/>
                  </a:endParaRPr>
                </a:p>
              </p:txBody>
            </p:sp>
            <p:sp>
              <p:nvSpPr>
                <p:cNvPr id="64" name="AutoShape 20"/>
                <p:cNvSpPr>
                  <a:spLocks noChangeArrowheads="1"/>
                </p:cNvSpPr>
                <p:nvPr/>
              </p:nvSpPr>
              <p:spPr bwMode="auto">
                <a:xfrm>
                  <a:off x="0" y="329"/>
                  <a:ext cx="3988" cy="115"/>
                </a:xfrm>
                <a:prstGeom prst="roundRect">
                  <a:avLst>
                    <a:gd name="adj" fmla="val 50000"/>
                  </a:avLst>
                </a:prstGeom>
                <a:solidFill>
                  <a:srgbClr val="FFFFFF"/>
                </a:solidFill>
                <a:ln w="9525">
                  <a:noFill/>
                  <a:round/>
                </a:ln>
              </p:spPr>
              <p:txBody>
                <a:bodyPr wrap="none" anchor="ctr"/>
                <a:p>
                  <a:endParaRPr lang="zh-CN" altLang="en-US">
                    <a:latin typeface="Calibri" panose="020F0502020204030204" charset="0"/>
                    <a:sym typeface="宋体" panose="02010600030101010101" pitchFamily="2" charset="-122"/>
                  </a:endParaRPr>
                </a:p>
              </p:txBody>
            </p:sp>
          </p:grpSp>
        </p:grpSp>
        <p:sp>
          <p:nvSpPr>
            <p:cNvPr id="59" name="Text Box 22"/>
            <p:cNvSpPr>
              <a:spLocks noChangeArrowheads="1"/>
            </p:cNvSpPr>
            <p:nvPr/>
          </p:nvSpPr>
          <p:spPr bwMode="auto">
            <a:xfrm>
              <a:off x="130922" y="135599"/>
              <a:ext cx="4495800" cy="401134"/>
            </a:xfrm>
            <a:prstGeom prst="rect">
              <a:avLst/>
            </a:prstGeom>
            <a:noFill/>
            <a:ln w="9525">
              <a:noFill/>
              <a:miter lim="800000"/>
            </a:ln>
          </p:spPr>
          <p:txBody>
            <a:bodyPr>
              <a:spAutoFit/>
            </a:bodyPr>
            <a:p>
              <a:pPr marL="457200" indent="-457200" algn="ctr">
                <a:spcBef>
                  <a:spcPct val="50000"/>
                </a:spcBef>
                <a:buClr>
                  <a:schemeClr val="tx1"/>
                </a:buClr>
              </a:pPr>
              <a:r>
                <a:rPr lang="zh-CN" altLang="en-US" sz="2800" b="1" dirty="0" smtClean="0"/>
                <a:t>第四节   影响学习的外部因素</a:t>
              </a:r>
              <a:endParaRPr lang="zh-CN" altLang="en-US" sz="2800" b="1" dirty="0"/>
            </a:p>
          </p:txBody>
        </p:sp>
        <p:sp>
          <p:nvSpPr>
            <p:cNvPr id="60" name="Text Box 32"/>
            <p:cNvSpPr>
              <a:spLocks noChangeArrowheads="1"/>
            </p:cNvSpPr>
            <p:nvPr/>
          </p:nvSpPr>
          <p:spPr bwMode="auto">
            <a:xfrm>
              <a:off x="125413" y="135599"/>
              <a:ext cx="381000" cy="401392"/>
            </a:xfrm>
            <a:prstGeom prst="rect">
              <a:avLst/>
            </a:prstGeom>
            <a:noFill/>
            <a:ln w="9525">
              <a:noFill/>
              <a:miter lim="800000"/>
            </a:ln>
          </p:spPr>
          <p:txBody>
            <a:bodyPr>
              <a:spAutoFit/>
            </a:bodyPr>
            <a:p>
              <a:pPr algn="ctr">
                <a:spcBef>
                  <a:spcPct val="50000"/>
                </a:spcBef>
              </a:pPr>
              <a:r>
                <a:rPr lang="en-US" altLang="zh-CN" sz="2800" b="1" dirty="0" smtClean="0"/>
                <a:t>4</a:t>
              </a:r>
              <a:endParaRPr lang="zh-CN" altLang="en-US" sz="2000" dirty="0"/>
            </a:p>
          </p:txBody>
        </p:sp>
      </p:grpSp>
      <p:pic>
        <p:nvPicPr>
          <p:cNvPr id="57" name="Picture 30"/>
          <p:cNvPicPr>
            <a:picLocks noChangeAspect="1" noChangeArrowheads="1"/>
          </p:cNvPicPr>
          <p:nvPr/>
        </p:nvPicPr>
        <p:blipFill>
          <a:blip r:embed="rId1" cstate="print">
            <a:lum bright="-6000" contrast="24000"/>
          </a:blip>
          <a:srcRect l="42606" t="64473" r="19472"/>
          <a:stretch>
            <a:fillRect/>
          </a:stretch>
        </p:blipFill>
        <p:spPr bwMode="auto">
          <a:xfrm>
            <a:off x="2449562" y="5063209"/>
            <a:ext cx="1052832" cy="1238250"/>
          </a:xfrm>
          <a:prstGeom prst="rect">
            <a:avLst/>
          </a:prstGeom>
          <a:noFill/>
          <a:ln w="9525">
            <a:noFill/>
            <a:miter lim="800000"/>
            <a:headEnd/>
            <a:tailEnd/>
          </a:ln>
        </p:spPr>
      </p:pic>
      <p:sp>
        <p:nvSpPr>
          <p:cNvPr id="65" name="Text Box 23"/>
          <p:cNvSpPr>
            <a:spLocks noChangeArrowheads="1"/>
          </p:cNvSpPr>
          <p:nvPr/>
        </p:nvSpPr>
        <p:spPr bwMode="auto">
          <a:xfrm>
            <a:off x="3339023" y="3933056"/>
            <a:ext cx="5974570" cy="523220"/>
          </a:xfrm>
          <a:prstGeom prst="rect">
            <a:avLst/>
          </a:prstGeom>
          <a:noFill/>
          <a:ln w="9525">
            <a:solidFill>
              <a:schemeClr val="bg1"/>
            </a:solidFill>
            <a:miter lim="800000"/>
          </a:ln>
        </p:spPr>
        <p:txBody>
          <a:bodyPr>
            <a:spAutoFit/>
          </a:bodyPr>
          <a:p>
            <a:pPr marL="457200" indent="-457200">
              <a:spcBef>
                <a:spcPct val="50000"/>
              </a:spcBef>
              <a:buClr>
                <a:schemeClr val="tx1"/>
              </a:buClr>
            </a:pPr>
            <a:r>
              <a:rPr lang="zh-CN" altLang="en-US" sz="2400" b="1" dirty="0" smtClean="0"/>
              <a:t> </a:t>
            </a:r>
            <a:r>
              <a:rPr lang="zh-CN" altLang="en-US" sz="2800" b="1" dirty="0" smtClean="0"/>
              <a:t>第三节   影响学习的内部因素</a:t>
            </a:r>
            <a:endParaRPr lang="zh-CN" altLang="en-US" sz="2800" b="1" dirty="0"/>
          </a:p>
        </p:txBody>
      </p:sp>
      <p:sp>
        <p:nvSpPr>
          <p:cNvPr id="66" name="Text Box 23"/>
          <p:cNvSpPr>
            <a:spLocks noChangeArrowheads="1"/>
          </p:cNvSpPr>
          <p:nvPr/>
        </p:nvSpPr>
        <p:spPr bwMode="auto">
          <a:xfrm>
            <a:off x="3339023" y="2833772"/>
            <a:ext cx="5974570" cy="523220"/>
          </a:xfrm>
          <a:prstGeom prst="rect">
            <a:avLst/>
          </a:prstGeom>
          <a:noFill/>
          <a:ln w="9525">
            <a:solidFill>
              <a:schemeClr val="bg1"/>
            </a:solidFill>
            <a:miter lim="800000"/>
          </a:ln>
        </p:spPr>
        <p:txBody>
          <a:bodyPr>
            <a:spAutoFit/>
          </a:bodyPr>
          <a:p>
            <a:pPr marL="457200" indent="-457200">
              <a:spcBef>
                <a:spcPct val="50000"/>
              </a:spcBef>
              <a:buClr>
                <a:schemeClr val="tx1"/>
              </a:buClr>
            </a:pPr>
            <a:r>
              <a:rPr lang="zh-CN" altLang="en-US" sz="2400" b="1" dirty="0" smtClean="0"/>
              <a:t> </a:t>
            </a:r>
            <a:r>
              <a:rPr lang="zh-CN" altLang="en-US" sz="2800" b="1" dirty="0" smtClean="0"/>
              <a:t>第二节   学习的分类与教学</a:t>
            </a:r>
            <a:endParaRPr lang="zh-CN" altLang="en-US" sz="2800" b="1" dirty="0"/>
          </a:p>
        </p:txBody>
      </p:sp>
    </p:spTree>
    <p:custDataLst>
      <p:tags r:id="rId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Rot="1" noChangeArrowheads="1"/>
          </p:cNvSpPr>
          <p:nvPr>
            <p:custDataLst>
              <p:tags r:id="rId1"/>
            </p:custDataLst>
          </p:nvPr>
        </p:nvSpPr>
        <p:spPr>
          <a:xfrm>
            <a:off x="-180975" y="602615"/>
            <a:ext cx="8935720" cy="1143000"/>
          </a:xfrm>
          <a:prstGeom prst="rect">
            <a:avLst/>
          </a:prstGeom>
          <a:noFill/>
          <a:ln w="9525">
            <a:noFill/>
            <a:miter lim="800000"/>
          </a:ln>
          <a:effectLst/>
        </p:spPr>
        <p:txBody>
          <a:bodyPr vert="horz" wrap="square" lIns="91440" tIns="45720" rIns="91440" bIns="45720" numCol="1" anchor="ctr" anchorCtr="0" compatLnSpc="1"/>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pPr algn="ctr">
              <a:buClrTx/>
              <a:buSzTx/>
              <a:buFontTx/>
              <a:defRPr/>
            </a:pPr>
            <a:r>
              <a:rPr lang="zh-CN" altLang="en-US" sz="3200" dirty="0">
                <a:solidFill>
                  <a:schemeClr val="tx1"/>
                </a:solidFill>
              </a:rPr>
              <a:t>（二）</a:t>
            </a:r>
            <a:r>
              <a:rPr lang="zh-CN" altLang="en-US" sz="3200" dirty="0">
                <a:solidFill>
                  <a:schemeClr val="tx1"/>
                </a:solidFill>
                <a:sym typeface="+mn-ea"/>
              </a:rPr>
              <a:t>奥苏泊尔的认知同化学习理论</a:t>
            </a:r>
            <a:endParaRPr lang="zh-CN" altLang="en-US" sz="3200" b="1" dirty="0">
              <a:solidFill>
                <a:schemeClr val="tx1"/>
              </a:solidFill>
            </a:endParaRPr>
          </a:p>
          <a:p>
            <a:pPr algn="ctr">
              <a:buClrTx/>
              <a:buSzTx/>
              <a:buFontTx/>
              <a:defRPr/>
            </a:pPr>
            <a:endParaRPr lang="zh-CN" altLang="en-US" sz="3200" dirty="0">
              <a:solidFill>
                <a:schemeClr val="tx1"/>
              </a:solidFill>
            </a:endParaRPr>
          </a:p>
        </p:txBody>
      </p:sp>
      <p:sp>
        <p:nvSpPr>
          <p:cNvPr id="6" name="Rectangle 5"/>
          <p:cNvSpPr>
            <a:spLocks noRot="1" noChangeArrowheads="1"/>
          </p:cNvSpPr>
          <p:nvPr>
            <p:custDataLst>
              <p:tags r:id="rId2"/>
            </p:custDataLst>
          </p:nvPr>
        </p:nvSpPr>
        <p:spPr bwMode="auto">
          <a:xfrm>
            <a:off x="1581785" y="1299210"/>
            <a:ext cx="9541510" cy="90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3200">
                <a:solidFill>
                  <a:schemeClr val="tx1"/>
                </a:solidFill>
                <a:latin typeface="Arial" panose="020B0604020202020204" pitchFamily="34" charset="0"/>
                <a:ea typeface="宋体" panose="02010600030101010101" pitchFamily="2" charset="-122"/>
              </a:defRPr>
            </a:lvl1pPr>
            <a:lvl2pPr marL="742950" indent="-285750" eaLnBrk="0" hangingPunct="0">
              <a:defRPr sz="3200">
                <a:solidFill>
                  <a:schemeClr val="tx1"/>
                </a:solidFill>
                <a:latin typeface="Arial" panose="020B0604020202020204" pitchFamily="34" charset="0"/>
                <a:ea typeface="宋体" panose="02010600030101010101" pitchFamily="2" charset="-122"/>
              </a:defRPr>
            </a:lvl2pPr>
            <a:lvl3pPr marL="1143000" indent="-228600" eaLnBrk="0" hangingPunct="0">
              <a:defRPr sz="3200">
                <a:solidFill>
                  <a:schemeClr val="tx1"/>
                </a:solidFill>
                <a:latin typeface="Arial" panose="020B0604020202020204" pitchFamily="34" charset="0"/>
                <a:ea typeface="宋体" panose="02010600030101010101" pitchFamily="2" charset="-122"/>
              </a:defRPr>
            </a:lvl3pPr>
            <a:lvl4pPr marL="1600200" indent="-228600" eaLnBrk="0" hangingPunct="0">
              <a:defRPr sz="3200">
                <a:solidFill>
                  <a:schemeClr val="tx1"/>
                </a:solidFill>
                <a:latin typeface="Arial" panose="020B0604020202020204" pitchFamily="34" charset="0"/>
                <a:ea typeface="宋体" panose="02010600030101010101" pitchFamily="2" charset="-122"/>
              </a:defRPr>
            </a:lvl4pPr>
            <a:lvl5pPr marL="2057400" indent="-228600" eaLnBrk="0" hangingPunct="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9pPr>
          </a:lstStyle>
          <a:p>
            <a:pPr>
              <a:lnSpc>
                <a:spcPct val="150000"/>
              </a:lnSpc>
              <a:buFont typeface="Wingdings" panose="05000000000000000000" pitchFamily="2" charset="2"/>
              <a:buNone/>
              <a:defRPr/>
            </a:pPr>
            <a:r>
              <a:rPr lang="en-US" altLang="zh-CN" sz="2800" b="1" kern="0" dirty="0" smtClean="0">
                <a:latin typeface="宋体" panose="02010600030101010101" pitchFamily="2" charset="-122"/>
                <a:cs typeface="宋体" panose="02010600030101010101" pitchFamily="2" charset="-122"/>
                <a:sym typeface="+mn-ea"/>
              </a:rPr>
              <a:t>1.</a:t>
            </a:r>
            <a:r>
              <a:rPr lang="zh-CN" altLang="en-US" sz="2800" b="1" kern="0" dirty="0" smtClean="0">
                <a:latin typeface="宋体" panose="02010600030101010101" pitchFamily="2" charset="-122"/>
                <a:cs typeface="宋体" panose="02010600030101010101" pitchFamily="2" charset="-122"/>
                <a:sym typeface="+mn-ea"/>
              </a:rPr>
              <a:t>有意义学习</a:t>
            </a:r>
            <a:endParaRPr lang="zh-CN" altLang="en-US" sz="2800" b="1" kern="0" dirty="0" smtClean="0">
              <a:latin typeface="宋体" panose="02010600030101010101" pitchFamily="2" charset="-122"/>
              <a:cs typeface="宋体" panose="02010600030101010101" pitchFamily="2" charset="-122"/>
              <a:sym typeface="+mn-ea"/>
            </a:endParaRPr>
          </a:p>
          <a:p>
            <a:pPr>
              <a:lnSpc>
                <a:spcPct val="150000"/>
              </a:lnSpc>
              <a:buFont typeface="Wingdings" panose="05000000000000000000" pitchFamily="2" charset="2"/>
              <a:buNone/>
              <a:defRPr/>
            </a:pPr>
            <a:r>
              <a:rPr lang="zh-CN" altLang="en-US" sz="2800" b="1" kern="0" dirty="0" smtClean="0">
                <a:latin typeface="宋体" panose="02010600030101010101" pitchFamily="2" charset="-122"/>
                <a:cs typeface="宋体" panose="02010600030101010101" pitchFamily="2" charset="-122"/>
                <a:sym typeface="+mn-ea"/>
              </a:rPr>
              <a:t> </a:t>
            </a:r>
            <a:r>
              <a:rPr lang="en-US" altLang="zh-CN" sz="2800" b="1" kern="0" dirty="0" smtClean="0">
                <a:latin typeface="宋体" panose="02010600030101010101" pitchFamily="2" charset="-122"/>
                <a:cs typeface="宋体" panose="02010600030101010101" pitchFamily="2" charset="-122"/>
                <a:sym typeface="+mn-ea"/>
              </a:rPr>
              <a:t>  </a:t>
            </a:r>
            <a:endParaRPr lang="zh-CN" altLang="en-US" sz="2400" kern="0" dirty="0" smtClean="0">
              <a:latin typeface="宋体" panose="02010600030101010101" pitchFamily="2" charset="-122"/>
              <a:cs typeface="宋体" panose="02010600030101010101" pitchFamily="2" charset="-122"/>
              <a:sym typeface="+mn-ea"/>
            </a:endParaRPr>
          </a:p>
        </p:txBody>
      </p:sp>
      <p:sp>
        <p:nvSpPr>
          <p:cNvPr id="3" name="文本框 2"/>
          <p:cNvSpPr txBox="1"/>
          <p:nvPr/>
        </p:nvSpPr>
        <p:spPr>
          <a:xfrm>
            <a:off x="1581785" y="1915795"/>
            <a:ext cx="9541510" cy="2306955"/>
          </a:xfrm>
          <a:prstGeom prst="rect">
            <a:avLst/>
          </a:prstGeom>
          <a:noFill/>
        </p:spPr>
        <p:txBody>
          <a:bodyPr wrap="square" rtlCol="0" anchor="t">
            <a:spAutoFit/>
          </a:bodyPr>
          <a:p>
            <a:pPr>
              <a:lnSpc>
                <a:spcPct val="150000"/>
              </a:lnSpc>
              <a:buFont typeface="Wingdings" panose="05000000000000000000" pitchFamily="2" charset="2"/>
              <a:buNone/>
              <a:defRPr/>
            </a:pPr>
            <a:r>
              <a:rPr lang="en-US" altLang="zh-CN" sz="2400" kern="0" dirty="0" smtClean="0">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kern="0" dirty="0" smtClean="0">
                <a:latin typeface="宋体" panose="02010600030101010101" pitchFamily="2" charset="-122"/>
                <a:ea typeface="宋体" panose="02010600030101010101" pitchFamily="2" charset="-122"/>
                <a:cs typeface="宋体" panose="02010600030101010101" pitchFamily="2" charset="-122"/>
                <a:sym typeface="+mn-ea"/>
              </a:rPr>
              <a:t>根据学习材料与学习者认知结构中已有知识的关系,将学习分为机械学习和有意义学习。</a:t>
            </a:r>
            <a:endParaRPr lang="zh-CN" altLang="en-US" sz="2400" kern="0" dirty="0" smtClean="0">
              <a:latin typeface="宋体" panose="02010600030101010101" pitchFamily="2" charset="-122"/>
              <a:ea typeface="宋体" panose="02010600030101010101" pitchFamily="2" charset="-122"/>
              <a:cs typeface="宋体" panose="02010600030101010101" pitchFamily="2" charset="-122"/>
              <a:sym typeface="+mn-ea"/>
            </a:endParaRPr>
          </a:p>
          <a:p>
            <a:pPr algn="l">
              <a:lnSpc>
                <a:spcPct val="150000"/>
              </a:lnSpc>
              <a:buClrTx/>
              <a:buSzTx/>
              <a:buFont typeface="Wingdings" panose="05000000000000000000" pitchFamily="2" charset="2"/>
              <a:buNone/>
              <a:defRPr/>
            </a:pPr>
            <a:r>
              <a:rPr lang="en-US" altLang="zh-CN" sz="2400" kern="0" dirty="0" smtClean="0">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kern="0" dirty="0" smtClean="0">
                <a:latin typeface="宋体" panose="02010600030101010101" pitchFamily="2" charset="-122"/>
                <a:ea typeface="宋体" panose="02010600030101010101" pitchFamily="2" charset="-122"/>
                <a:cs typeface="宋体" panose="02010600030101010101" pitchFamily="2" charset="-122"/>
                <a:sym typeface="+mn-ea"/>
              </a:rPr>
              <a:t>有意义学习指符号所代表的新知识与学习者认知结构中已有的先备知识和观念建立起实质性联系的过程。</a:t>
            </a:r>
            <a:endParaRPr lang="zh-CN" altLang="en-US" sz="2400" kern="0" dirty="0" smtClean="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 name="文本框 3"/>
          <p:cNvSpPr txBox="1"/>
          <p:nvPr/>
        </p:nvSpPr>
        <p:spPr>
          <a:xfrm>
            <a:off x="3033395" y="4222750"/>
            <a:ext cx="6871335" cy="1476375"/>
          </a:xfrm>
          <a:prstGeom prst="rect">
            <a:avLst/>
          </a:prstGeom>
          <a:noFill/>
        </p:spPr>
        <p:txBody>
          <a:bodyPr wrap="square" rtlCol="0" anchor="t">
            <a:spAutoFit/>
          </a:bodyPr>
          <a:p>
            <a:pPr indent="0" fontAlgn="auto">
              <a:lnSpc>
                <a:spcPct val="150000"/>
              </a:lnSpc>
            </a:pPr>
            <a:r>
              <a:rPr lang="zh-CN" altLang="en-US" sz="2000">
                <a:latin typeface="宋体" panose="02010600030101010101" pitchFamily="2" charset="-122"/>
                <a:ea typeface="宋体" panose="02010600030101010101" pitchFamily="2" charset="-122"/>
                <a:cs typeface="宋体" panose="02010600030101010101" pitchFamily="2" charset="-122"/>
              </a:rPr>
              <a:t>（</a:t>
            </a:r>
            <a:r>
              <a:rPr lang="en-US" altLang="zh-CN" sz="2000">
                <a:latin typeface="宋体" panose="02010600030101010101" pitchFamily="2" charset="-122"/>
                <a:ea typeface="宋体" panose="02010600030101010101" pitchFamily="2" charset="-122"/>
                <a:cs typeface="宋体" panose="02010600030101010101" pitchFamily="2" charset="-122"/>
              </a:rPr>
              <a:t>1</a:t>
            </a:r>
            <a:r>
              <a:rPr lang="zh-CN" altLang="en-US" sz="2000">
                <a:latin typeface="宋体" panose="02010600030101010101" pitchFamily="2" charset="-122"/>
                <a:ea typeface="宋体" panose="02010600030101010101" pitchFamily="2" charset="-122"/>
                <a:cs typeface="宋体" panose="02010600030101010101" pitchFamily="2" charset="-122"/>
              </a:rPr>
              <a:t>）学习材料本身具有逻辑意义;</a:t>
            </a:r>
            <a:endParaRPr lang="zh-CN" altLang="en-US" sz="2000">
              <a:latin typeface="宋体" panose="02010600030101010101" pitchFamily="2" charset="-122"/>
              <a:ea typeface="宋体" panose="02010600030101010101" pitchFamily="2" charset="-122"/>
              <a:cs typeface="宋体" panose="02010600030101010101" pitchFamily="2" charset="-122"/>
            </a:endParaRPr>
          </a:p>
          <a:p>
            <a:pPr indent="0" fontAlgn="auto">
              <a:lnSpc>
                <a:spcPct val="150000"/>
              </a:lnSpc>
            </a:pPr>
            <a:r>
              <a:rPr lang="zh-CN" altLang="en-US" sz="2000">
                <a:latin typeface="宋体" panose="02010600030101010101" pitchFamily="2" charset="-122"/>
                <a:ea typeface="宋体" panose="02010600030101010101" pitchFamily="2" charset="-122"/>
                <a:cs typeface="宋体" panose="02010600030101010101" pitchFamily="2" charset="-122"/>
              </a:rPr>
              <a:t>（</a:t>
            </a:r>
            <a:r>
              <a:rPr lang="en-US" altLang="zh-CN" sz="2000">
                <a:latin typeface="宋体" panose="02010600030101010101" pitchFamily="2" charset="-122"/>
                <a:ea typeface="宋体" panose="02010600030101010101" pitchFamily="2" charset="-122"/>
                <a:cs typeface="宋体" panose="02010600030101010101" pitchFamily="2" charset="-122"/>
              </a:rPr>
              <a:t>2</a:t>
            </a:r>
            <a:r>
              <a:rPr lang="zh-CN" altLang="en-US" sz="2000">
                <a:latin typeface="宋体" panose="02010600030101010101" pitchFamily="2" charset="-122"/>
                <a:ea typeface="宋体" panose="02010600030101010101" pitchFamily="2" charset="-122"/>
                <a:cs typeface="宋体" panose="02010600030101010101" pitchFamily="2" charset="-122"/>
              </a:rPr>
              <a:t>）学生的认知结构中具备与新知识相联系的知识准备;</a:t>
            </a:r>
            <a:endParaRPr lang="zh-CN" altLang="en-US" sz="2000">
              <a:latin typeface="宋体" panose="02010600030101010101" pitchFamily="2" charset="-122"/>
              <a:ea typeface="宋体" panose="02010600030101010101" pitchFamily="2" charset="-122"/>
              <a:cs typeface="宋体" panose="02010600030101010101" pitchFamily="2" charset="-122"/>
            </a:endParaRPr>
          </a:p>
          <a:p>
            <a:pPr indent="0" fontAlgn="auto">
              <a:lnSpc>
                <a:spcPct val="150000"/>
              </a:lnSpc>
            </a:pPr>
            <a:r>
              <a:rPr lang="zh-CN" altLang="en-US" sz="2000">
                <a:latin typeface="宋体" panose="02010600030101010101" pitchFamily="2" charset="-122"/>
                <a:ea typeface="宋体" panose="02010600030101010101" pitchFamily="2" charset="-122"/>
                <a:cs typeface="宋体" panose="02010600030101010101" pitchFamily="2" charset="-122"/>
              </a:rPr>
              <a:t>（</a:t>
            </a:r>
            <a:r>
              <a:rPr lang="en-US" altLang="zh-CN" sz="2000">
                <a:latin typeface="宋体" panose="02010600030101010101" pitchFamily="2" charset="-122"/>
                <a:ea typeface="宋体" panose="02010600030101010101" pitchFamily="2" charset="-122"/>
                <a:cs typeface="宋体" panose="02010600030101010101" pitchFamily="2" charset="-122"/>
              </a:rPr>
              <a:t>3</a:t>
            </a:r>
            <a:r>
              <a:rPr lang="zh-CN" altLang="en-US" sz="2000">
                <a:latin typeface="宋体" panose="02010600030101010101" pitchFamily="2" charset="-122"/>
                <a:ea typeface="宋体" panose="02010600030101010101" pitchFamily="2" charset="-122"/>
                <a:cs typeface="宋体" panose="02010600030101010101" pitchFamily="2" charset="-122"/>
              </a:rPr>
              <a:t>）学生具有意义学习的心向。</a:t>
            </a: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spTree>
    <p:custDataLst>
      <p:tags r:id="rId3"/>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图片 101"/>
          <p:cNvPicPr/>
          <p:nvPr/>
        </p:nvPicPr>
        <p:blipFill>
          <a:blip r:embed="rId1"/>
          <a:stretch>
            <a:fillRect/>
          </a:stretch>
        </p:blipFill>
        <p:spPr>
          <a:xfrm>
            <a:off x="2436495" y="1134110"/>
            <a:ext cx="7276465" cy="4150360"/>
          </a:xfrm>
          <a:prstGeom prst="rect">
            <a:avLst/>
          </a:prstGeom>
          <a:noFill/>
          <a:ln w="9525">
            <a:noFill/>
          </a:ln>
        </p:spPr>
      </p:pic>
    </p:spTree>
    <p:custDataLst>
      <p:tags r:id="rId2"/>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1056005" y="1061720"/>
            <a:ext cx="10581005" cy="2491740"/>
          </a:xfrm>
          <a:prstGeom prst="rect">
            <a:avLst/>
          </a:prstGeom>
        </p:spPr>
        <p:txBody>
          <a:bodyPr wrap="square">
            <a:spAutoFit/>
          </a:bodyPr>
          <a:p>
            <a:pPr>
              <a:lnSpc>
                <a:spcPct val="150000"/>
              </a:lnSpc>
              <a:buFont typeface="Wingdings" panose="05000000000000000000" pitchFamily="2" charset="2"/>
              <a:buNone/>
              <a:defRPr/>
            </a:pPr>
            <a:r>
              <a:rPr lang="en-US" altLang="zh-CN" sz="2800" b="1" kern="0" dirty="0" smtClean="0">
                <a:latin typeface="宋体" panose="02010600030101010101" pitchFamily="2" charset="-122"/>
                <a:ea typeface="宋体" panose="02010600030101010101" pitchFamily="2" charset="-122"/>
                <a:cs typeface="+mj-cs"/>
              </a:rPr>
              <a:t>2.</a:t>
            </a:r>
            <a:r>
              <a:rPr lang="zh-CN" altLang="en-US" sz="2800" b="1" kern="0" dirty="0" smtClean="0">
                <a:latin typeface="宋体" panose="02010600030101010101" pitchFamily="2" charset="-122"/>
                <a:ea typeface="宋体" panose="02010600030101010101" pitchFamily="2" charset="-122"/>
                <a:cs typeface="+mj-cs"/>
              </a:rPr>
              <a:t>同化理论</a:t>
            </a:r>
            <a:endParaRPr lang="en-US" altLang="zh-CN" sz="2800" b="1" kern="0" dirty="0" smtClean="0">
              <a:latin typeface="宋体" panose="02010600030101010101" pitchFamily="2" charset="-122"/>
              <a:ea typeface="宋体" panose="02010600030101010101" pitchFamily="2" charset="-122"/>
              <a:cs typeface="+mj-cs"/>
            </a:endParaRPr>
          </a:p>
          <a:p>
            <a:pPr>
              <a:lnSpc>
                <a:spcPct val="150000"/>
              </a:lnSpc>
              <a:buFont typeface="Wingdings" panose="05000000000000000000" pitchFamily="2" charset="2"/>
              <a:buNone/>
              <a:defRPr/>
            </a:pPr>
            <a:r>
              <a:rPr lang="zh-CN" altLang="en-US" sz="2800" kern="0" dirty="0" smtClean="0">
                <a:latin typeface="宋体" panose="02010600030101010101" pitchFamily="2" charset="-122"/>
                <a:ea typeface="宋体" panose="02010600030101010101" pitchFamily="2" charset="-122"/>
                <a:cs typeface="+mj-cs"/>
              </a:rPr>
              <a:t>   </a:t>
            </a:r>
            <a:r>
              <a:rPr lang="zh-CN" altLang="en-US" sz="2400" kern="0" dirty="0" smtClean="0">
                <a:latin typeface="宋体" panose="02010600030101010101" pitchFamily="2" charset="-122"/>
                <a:ea typeface="宋体" panose="02010600030101010101" pitchFamily="2" charset="-122"/>
                <a:cs typeface="+mj-cs"/>
              </a:rPr>
              <a:t>指新知识被认知结构中的原有的适当观念吸收，新旧知识发生相互作用，新知识获得心理意义并使原有认知机构发生变化的过程。</a:t>
            </a:r>
            <a:endParaRPr lang="en-US" altLang="zh-CN" sz="2400" kern="0" dirty="0" smtClean="0">
              <a:latin typeface="宋体" panose="02010600030101010101" pitchFamily="2" charset="-122"/>
              <a:ea typeface="宋体" panose="02010600030101010101" pitchFamily="2" charset="-122"/>
              <a:cs typeface="+mj-cs"/>
            </a:endParaRPr>
          </a:p>
          <a:p>
            <a:pPr>
              <a:lnSpc>
                <a:spcPct val="150000"/>
              </a:lnSpc>
              <a:buFont typeface="Wingdings" panose="05000000000000000000" pitchFamily="2" charset="2"/>
              <a:buNone/>
              <a:defRPr/>
            </a:pPr>
            <a:r>
              <a:rPr lang="zh-CN" altLang="en-US" sz="2400" kern="0" dirty="0" smtClean="0">
                <a:latin typeface="宋体" panose="02010600030101010101" pitchFamily="2" charset="-122"/>
                <a:ea typeface="宋体" panose="02010600030101010101" pitchFamily="2" charset="-122"/>
                <a:cs typeface="+mj-cs"/>
              </a:rPr>
              <a:t>   </a:t>
            </a:r>
            <a:r>
              <a:rPr lang="zh-CN" altLang="en-US" sz="2400" kern="0" dirty="0" smtClean="0">
                <a:solidFill>
                  <a:srgbClr val="FF0000"/>
                </a:solidFill>
                <a:latin typeface="宋体" panose="02010600030101010101" pitchFamily="2" charset="-122"/>
                <a:ea typeface="宋体" panose="02010600030101010101" pitchFamily="2" charset="-122"/>
                <a:cs typeface="+mj-cs"/>
              </a:rPr>
              <a:t>同化是有意义学习的心理机制</a:t>
            </a:r>
            <a:r>
              <a:rPr lang="zh-CN" altLang="en-US" sz="2400" kern="0" dirty="0" smtClean="0">
                <a:latin typeface="宋体" panose="02010600030101010101" pitchFamily="2" charset="-122"/>
                <a:ea typeface="宋体" panose="02010600030101010101" pitchFamily="2" charset="-122"/>
                <a:cs typeface="+mj-cs"/>
              </a:rPr>
              <a:t>。</a:t>
            </a:r>
            <a:r>
              <a:rPr lang="zh-CN" altLang="en-US" sz="2400" kern="0" dirty="0" smtClean="0">
                <a:solidFill>
                  <a:srgbClr val="FF0000"/>
                </a:solidFill>
                <a:latin typeface="宋体" panose="02010600030101010101" pitchFamily="2" charset="-122"/>
                <a:ea typeface="宋体" panose="02010600030101010101" pitchFamily="2" charset="-122"/>
                <a:cs typeface="+mj-cs"/>
              </a:rPr>
              <a:t>   </a:t>
            </a:r>
            <a:endParaRPr lang="zh-CN" altLang="en-US" sz="1200" dirty="0">
              <a:solidFill>
                <a:srgbClr val="FF0000"/>
              </a:solidFill>
              <a:latin typeface="宋体" panose="02010600030101010101" pitchFamily="2" charset="-122"/>
              <a:ea typeface="宋体" panose="02010600030101010101" pitchFamily="2" charset="-122"/>
            </a:endParaRPr>
          </a:p>
        </p:txBody>
      </p:sp>
      <p:sp>
        <p:nvSpPr>
          <p:cNvPr id="11" name="Rectangle 2"/>
          <p:cNvSpPr>
            <a:spLocks noGrp="1" noRot="1" noChangeArrowheads="1"/>
          </p:cNvSpPr>
          <p:nvPr>
            <p:custDataLst>
              <p:tags r:id="rId2"/>
            </p:custDataLst>
          </p:nvPr>
        </p:nvSpPr>
        <p:spPr>
          <a:xfrm>
            <a:off x="-287655" y="602615"/>
            <a:ext cx="8935720" cy="1143000"/>
          </a:xfrm>
          <a:prstGeom prst="rect">
            <a:avLst/>
          </a:prstGeom>
          <a:noFill/>
          <a:ln w="9525">
            <a:noFill/>
            <a:miter lim="800000"/>
          </a:ln>
          <a:effectLst/>
        </p:spPr>
        <p:txBody>
          <a:bodyPr vert="horz" wrap="square" lIns="91440" tIns="45720" rIns="91440" bIns="45720" numCol="1" anchor="ctr" anchorCtr="0" compatLnSpc="1"/>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pPr algn="ctr">
              <a:buClrTx/>
              <a:buSzTx/>
              <a:buFontTx/>
              <a:defRPr/>
            </a:pPr>
            <a:r>
              <a:rPr lang="zh-CN" altLang="en-US" sz="3200" dirty="0">
                <a:solidFill>
                  <a:schemeClr val="tx1"/>
                </a:solidFill>
              </a:rPr>
              <a:t>（二）</a:t>
            </a:r>
            <a:r>
              <a:rPr lang="zh-CN" altLang="en-US" sz="3200" dirty="0">
                <a:solidFill>
                  <a:schemeClr val="tx1"/>
                </a:solidFill>
                <a:sym typeface="+mn-ea"/>
              </a:rPr>
              <a:t>奥苏泊尔的认知同化学习理论</a:t>
            </a:r>
            <a:endParaRPr lang="zh-CN" altLang="en-US" sz="3200" b="1" dirty="0">
              <a:solidFill>
                <a:schemeClr val="tx1"/>
              </a:solidFill>
            </a:endParaRPr>
          </a:p>
          <a:p>
            <a:pPr algn="ctr">
              <a:buClrTx/>
              <a:buSzTx/>
              <a:buFontTx/>
              <a:defRPr/>
            </a:pPr>
            <a:endParaRPr lang="zh-CN" altLang="en-US" sz="3200" dirty="0">
              <a:solidFill>
                <a:schemeClr val="tx1"/>
              </a:solidFill>
            </a:endParaRPr>
          </a:p>
        </p:txBody>
      </p:sp>
      <p:sp>
        <p:nvSpPr>
          <p:cNvPr id="2" name="矩形 1"/>
          <p:cNvSpPr/>
          <p:nvPr>
            <p:custDataLst>
              <p:tags r:id="rId3"/>
            </p:custDataLst>
          </p:nvPr>
        </p:nvSpPr>
        <p:spPr>
          <a:xfrm>
            <a:off x="1056005" y="3678555"/>
            <a:ext cx="3455035" cy="2306955"/>
          </a:xfrm>
          <a:prstGeom prst="rect">
            <a:avLst/>
          </a:prstGeom>
        </p:spPr>
        <p:txBody>
          <a:bodyPr wrap="square">
            <a:spAutoFit/>
          </a:bodyPr>
          <a:p>
            <a:pPr>
              <a:lnSpc>
                <a:spcPct val="150000"/>
              </a:lnSpc>
              <a:buFont typeface="Wingdings" panose="05000000000000000000" pitchFamily="2" charset="2"/>
              <a:buNone/>
              <a:defRPr/>
            </a:pPr>
            <a:r>
              <a:rPr lang="zh-CN" altLang="en-US" sz="2400" kern="0" dirty="0" smtClean="0">
                <a:solidFill>
                  <a:schemeClr val="tx1"/>
                </a:solidFill>
                <a:latin typeface="宋体" panose="02010600030101010101" pitchFamily="2" charset="-122"/>
                <a:ea typeface="宋体" panose="02010600030101010101" pitchFamily="2" charset="-122"/>
                <a:cs typeface="+mj-cs"/>
              </a:rPr>
              <a:t>（</a:t>
            </a:r>
            <a:r>
              <a:rPr lang="en-US" altLang="zh-CN" sz="2400" kern="0" dirty="0" smtClean="0">
                <a:solidFill>
                  <a:schemeClr val="tx1"/>
                </a:solidFill>
                <a:latin typeface="宋体" panose="02010600030101010101" pitchFamily="2" charset="-122"/>
                <a:ea typeface="宋体" panose="02010600030101010101" pitchFamily="2" charset="-122"/>
                <a:cs typeface="+mj-cs"/>
              </a:rPr>
              <a:t>1</a:t>
            </a:r>
            <a:r>
              <a:rPr lang="zh-CN" altLang="en-US" sz="2400" kern="0" dirty="0" smtClean="0">
                <a:solidFill>
                  <a:schemeClr val="tx1"/>
                </a:solidFill>
                <a:latin typeface="宋体" panose="02010600030101010101" pitchFamily="2" charset="-122"/>
                <a:ea typeface="宋体" panose="02010600030101010101" pitchFamily="2" charset="-122"/>
                <a:cs typeface="+mj-cs"/>
              </a:rPr>
              <a:t>）下位学习    </a:t>
            </a:r>
            <a:endParaRPr lang="en-US" altLang="zh-CN" sz="2400" kern="0" dirty="0" smtClean="0">
              <a:solidFill>
                <a:schemeClr val="tx1"/>
              </a:solidFill>
              <a:latin typeface="宋体" panose="02010600030101010101" pitchFamily="2" charset="-122"/>
              <a:ea typeface="宋体" panose="02010600030101010101" pitchFamily="2" charset="-122"/>
              <a:cs typeface="+mj-cs"/>
            </a:endParaRPr>
          </a:p>
          <a:p>
            <a:pPr>
              <a:lnSpc>
                <a:spcPct val="150000"/>
              </a:lnSpc>
              <a:buFont typeface="Wingdings" panose="05000000000000000000" pitchFamily="2" charset="2"/>
              <a:buNone/>
              <a:defRPr/>
            </a:pPr>
            <a:r>
              <a:rPr lang="zh-CN" altLang="en-US" sz="2400" kern="0" dirty="0" smtClean="0">
                <a:solidFill>
                  <a:schemeClr val="tx1"/>
                </a:solidFill>
                <a:latin typeface="宋体" panose="02010600030101010101" pitchFamily="2" charset="-122"/>
                <a:ea typeface="宋体" panose="02010600030101010101" pitchFamily="2" charset="-122"/>
                <a:cs typeface="+mj-cs"/>
              </a:rPr>
              <a:t>水果</a:t>
            </a:r>
            <a:r>
              <a:rPr lang="en-US" altLang="zh-CN" sz="2400" kern="0" dirty="0" smtClean="0">
                <a:solidFill>
                  <a:schemeClr val="tx1"/>
                </a:solidFill>
                <a:latin typeface="宋体" panose="02010600030101010101" pitchFamily="2" charset="-122"/>
                <a:ea typeface="宋体" panose="02010600030101010101" pitchFamily="2" charset="-122"/>
                <a:cs typeface="+mj-cs"/>
              </a:rPr>
              <a:t>---</a:t>
            </a:r>
            <a:r>
              <a:rPr lang="zh-CN" altLang="en-US" sz="2400" kern="0" dirty="0" smtClean="0">
                <a:solidFill>
                  <a:schemeClr val="tx1"/>
                </a:solidFill>
                <a:latin typeface="宋体" panose="02010600030101010101" pitchFamily="2" charset="-122"/>
                <a:ea typeface="宋体" panose="02010600030101010101" pitchFamily="2" charset="-122"/>
                <a:cs typeface="+mj-cs"/>
              </a:rPr>
              <a:t>芒果</a:t>
            </a:r>
            <a:endParaRPr lang="zh-CN" altLang="en-US" sz="2400" kern="0" dirty="0" smtClean="0">
              <a:solidFill>
                <a:schemeClr val="tx1"/>
              </a:solidFill>
              <a:latin typeface="宋体" panose="02010600030101010101" pitchFamily="2" charset="-122"/>
              <a:ea typeface="宋体" panose="02010600030101010101" pitchFamily="2" charset="-122"/>
              <a:cs typeface="+mj-cs"/>
            </a:endParaRPr>
          </a:p>
          <a:p>
            <a:pPr>
              <a:lnSpc>
                <a:spcPct val="150000"/>
              </a:lnSpc>
              <a:buFont typeface="Wingdings" panose="05000000000000000000" pitchFamily="2" charset="2"/>
              <a:buNone/>
              <a:defRPr/>
            </a:pPr>
            <a:r>
              <a:rPr lang="zh-CN" altLang="en-US" sz="2400" kern="0" dirty="0" smtClean="0">
                <a:solidFill>
                  <a:schemeClr val="tx1"/>
                </a:solidFill>
                <a:latin typeface="宋体" panose="02010600030101010101" pitchFamily="2" charset="-122"/>
                <a:ea typeface="宋体" panose="02010600030101010101" pitchFamily="2" charset="-122"/>
                <a:cs typeface="+mj-cs"/>
              </a:rPr>
              <a:t>哺乳动物</a:t>
            </a:r>
            <a:r>
              <a:rPr lang="en-US" altLang="zh-CN" sz="2400" kern="0" dirty="0" smtClean="0">
                <a:solidFill>
                  <a:schemeClr val="tx1"/>
                </a:solidFill>
                <a:latin typeface="宋体" panose="02010600030101010101" pitchFamily="2" charset="-122"/>
                <a:ea typeface="宋体" panose="02010600030101010101" pitchFamily="2" charset="-122"/>
                <a:cs typeface="+mj-cs"/>
              </a:rPr>
              <a:t>—</a:t>
            </a:r>
            <a:r>
              <a:rPr lang="zh-CN" altLang="en-US" sz="2400" kern="0" dirty="0" smtClean="0">
                <a:solidFill>
                  <a:schemeClr val="tx1"/>
                </a:solidFill>
                <a:latin typeface="宋体" panose="02010600030101010101" pitchFamily="2" charset="-122"/>
                <a:ea typeface="宋体" panose="02010600030101010101" pitchFamily="2" charset="-122"/>
                <a:cs typeface="+mj-cs"/>
              </a:rPr>
              <a:t>鲸鱼</a:t>
            </a:r>
            <a:endParaRPr lang="en-US" altLang="zh-CN" sz="2400" kern="0" dirty="0" smtClean="0">
              <a:solidFill>
                <a:schemeClr val="tx1"/>
              </a:solidFill>
              <a:latin typeface="宋体" panose="02010600030101010101" pitchFamily="2" charset="-122"/>
              <a:ea typeface="宋体" panose="02010600030101010101" pitchFamily="2" charset="-122"/>
              <a:cs typeface="+mj-cs"/>
            </a:endParaRPr>
          </a:p>
          <a:p>
            <a:pPr>
              <a:lnSpc>
                <a:spcPct val="150000"/>
              </a:lnSpc>
              <a:buFont typeface="Wingdings" panose="05000000000000000000" pitchFamily="2" charset="2"/>
              <a:buNone/>
              <a:defRPr/>
            </a:pPr>
            <a:endParaRPr lang="zh-CN" altLang="en-US" sz="2400" kern="0" dirty="0" smtClean="0">
              <a:solidFill>
                <a:schemeClr val="tx1"/>
              </a:solidFill>
              <a:latin typeface="宋体" panose="02010600030101010101" pitchFamily="2" charset="-122"/>
              <a:ea typeface="宋体" panose="02010600030101010101" pitchFamily="2" charset="-122"/>
              <a:cs typeface="+mj-cs"/>
            </a:endParaRPr>
          </a:p>
        </p:txBody>
      </p:sp>
      <p:sp>
        <p:nvSpPr>
          <p:cNvPr id="3" name="矩形 2"/>
          <p:cNvSpPr/>
          <p:nvPr>
            <p:custDataLst>
              <p:tags r:id="rId4"/>
            </p:custDataLst>
          </p:nvPr>
        </p:nvSpPr>
        <p:spPr>
          <a:xfrm>
            <a:off x="4586605" y="3678555"/>
            <a:ext cx="3018155" cy="1753235"/>
          </a:xfrm>
          <a:prstGeom prst="rect">
            <a:avLst/>
          </a:prstGeom>
        </p:spPr>
        <p:txBody>
          <a:bodyPr wrap="square">
            <a:spAutoFit/>
          </a:bodyPr>
          <a:p>
            <a:pPr>
              <a:lnSpc>
                <a:spcPct val="150000"/>
              </a:lnSpc>
              <a:buFont typeface="Wingdings" panose="05000000000000000000" pitchFamily="2" charset="2"/>
              <a:buNone/>
              <a:defRPr/>
            </a:pPr>
            <a:r>
              <a:rPr lang="zh-CN" altLang="en-US" sz="2400" kern="0" dirty="0" smtClean="0">
                <a:solidFill>
                  <a:schemeClr val="tx1"/>
                </a:solidFill>
                <a:latin typeface="宋体" panose="02010600030101010101" pitchFamily="2" charset="-122"/>
                <a:ea typeface="宋体" panose="02010600030101010101" pitchFamily="2" charset="-122"/>
                <a:cs typeface="+mj-cs"/>
              </a:rPr>
              <a:t>（</a:t>
            </a:r>
            <a:r>
              <a:rPr lang="en-US" altLang="zh-CN" sz="2400" kern="0" dirty="0" smtClean="0">
                <a:solidFill>
                  <a:schemeClr val="tx1"/>
                </a:solidFill>
                <a:latin typeface="宋体" panose="02010600030101010101" pitchFamily="2" charset="-122"/>
                <a:ea typeface="宋体" panose="02010600030101010101" pitchFamily="2" charset="-122"/>
                <a:cs typeface="+mj-cs"/>
              </a:rPr>
              <a:t>2</a:t>
            </a:r>
            <a:r>
              <a:rPr lang="zh-CN" altLang="en-US" sz="2400" kern="0" dirty="0" smtClean="0">
                <a:solidFill>
                  <a:schemeClr val="tx1"/>
                </a:solidFill>
                <a:latin typeface="宋体" panose="02010600030101010101" pitchFamily="2" charset="-122"/>
                <a:ea typeface="宋体" panose="02010600030101010101" pitchFamily="2" charset="-122"/>
                <a:cs typeface="+mj-cs"/>
              </a:rPr>
              <a:t>）上位学习    </a:t>
            </a:r>
            <a:endParaRPr lang="en-US" altLang="zh-CN" sz="2400" kern="0" dirty="0" smtClean="0">
              <a:solidFill>
                <a:schemeClr val="tx1"/>
              </a:solidFill>
              <a:latin typeface="宋体" panose="02010600030101010101" pitchFamily="2" charset="-122"/>
              <a:ea typeface="宋体" panose="02010600030101010101" pitchFamily="2" charset="-122"/>
              <a:cs typeface="+mj-cs"/>
            </a:endParaRPr>
          </a:p>
          <a:p>
            <a:pPr>
              <a:lnSpc>
                <a:spcPct val="150000"/>
              </a:lnSpc>
              <a:buFont typeface="Wingdings" panose="05000000000000000000" pitchFamily="2" charset="2"/>
              <a:buNone/>
              <a:defRPr/>
            </a:pPr>
            <a:r>
              <a:rPr lang="zh-CN" altLang="en-US" sz="2400" kern="0" dirty="0" smtClean="0">
                <a:solidFill>
                  <a:schemeClr val="tx1"/>
                </a:solidFill>
                <a:latin typeface="宋体" panose="02010600030101010101" pitchFamily="2" charset="-122"/>
                <a:ea typeface="宋体" panose="02010600030101010101" pitchFamily="2" charset="-122"/>
                <a:cs typeface="+mj-cs"/>
              </a:rPr>
              <a:t>苹果、梨等</a:t>
            </a:r>
            <a:r>
              <a:rPr lang="en-US" altLang="zh-CN" sz="2400" kern="0" dirty="0" smtClean="0">
                <a:solidFill>
                  <a:schemeClr val="tx1"/>
                </a:solidFill>
                <a:latin typeface="宋体" panose="02010600030101010101" pitchFamily="2" charset="-122"/>
                <a:ea typeface="宋体" panose="02010600030101010101" pitchFamily="2" charset="-122"/>
                <a:cs typeface="+mj-cs"/>
              </a:rPr>
              <a:t>---</a:t>
            </a:r>
            <a:r>
              <a:rPr lang="zh-CN" altLang="en-US" sz="2400" kern="0" dirty="0" smtClean="0">
                <a:solidFill>
                  <a:schemeClr val="tx1"/>
                </a:solidFill>
                <a:latin typeface="宋体" panose="02010600030101010101" pitchFamily="2" charset="-122"/>
                <a:ea typeface="宋体" panose="02010600030101010101" pitchFamily="2" charset="-122"/>
                <a:cs typeface="+mj-cs"/>
              </a:rPr>
              <a:t>水果</a:t>
            </a:r>
            <a:endParaRPr lang="en-US" altLang="zh-CN" sz="2400" kern="0" dirty="0" smtClean="0">
              <a:solidFill>
                <a:schemeClr val="tx1"/>
              </a:solidFill>
              <a:latin typeface="宋体" panose="02010600030101010101" pitchFamily="2" charset="-122"/>
              <a:ea typeface="宋体" panose="02010600030101010101" pitchFamily="2" charset="-122"/>
              <a:cs typeface="+mj-cs"/>
            </a:endParaRPr>
          </a:p>
          <a:p>
            <a:pPr>
              <a:lnSpc>
                <a:spcPct val="150000"/>
              </a:lnSpc>
              <a:buFont typeface="Wingdings" panose="05000000000000000000" pitchFamily="2" charset="2"/>
              <a:buNone/>
              <a:defRPr/>
            </a:pPr>
            <a:endParaRPr lang="zh-CN" altLang="en-US" sz="2400" kern="0" dirty="0" smtClean="0">
              <a:solidFill>
                <a:schemeClr val="tx1"/>
              </a:solidFill>
              <a:latin typeface="宋体" panose="02010600030101010101" pitchFamily="2" charset="-122"/>
              <a:ea typeface="宋体" panose="02010600030101010101" pitchFamily="2" charset="-122"/>
              <a:cs typeface="+mj-cs"/>
            </a:endParaRPr>
          </a:p>
        </p:txBody>
      </p:sp>
      <p:sp>
        <p:nvSpPr>
          <p:cNvPr id="5" name="矩形 4"/>
          <p:cNvSpPr/>
          <p:nvPr>
            <p:custDataLst>
              <p:tags r:id="rId5"/>
            </p:custDataLst>
          </p:nvPr>
        </p:nvSpPr>
        <p:spPr>
          <a:xfrm>
            <a:off x="8648100" y="3660551"/>
            <a:ext cx="6264696" cy="1753235"/>
          </a:xfrm>
          <a:prstGeom prst="rect">
            <a:avLst/>
          </a:prstGeom>
        </p:spPr>
        <p:txBody>
          <a:bodyPr wrap="square">
            <a:spAutoFit/>
          </a:bodyPr>
          <a:p>
            <a:pPr>
              <a:lnSpc>
                <a:spcPct val="150000"/>
              </a:lnSpc>
              <a:buFont typeface="Wingdings" panose="05000000000000000000" pitchFamily="2" charset="2"/>
              <a:buNone/>
              <a:defRPr/>
            </a:pPr>
            <a:r>
              <a:rPr lang="zh-CN" altLang="en-US" sz="2400" kern="0" dirty="0" smtClean="0">
                <a:solidFill>
                  <a:schemeClr val="tx1"/>
                </a:solidFill>
                <a:latin typeface="宋体" panose="02010600030101010101" pitchFamily="2" charset="-122"/>
                <a:ea typeface="宋体" panose="02010600030101010101" pitchFamily="2" charset="-122"/>
                <a:cs typeface="+mj-cs"/>
              </a:rPr>
              <a:t>（</a:t>
            </a:r>
            <a:r>
              <a:rPr lang="en-US" altLang="zh-CN" sz="2400" kern="0" dirty="0" smtClean="0">
                <a:solidFill>
                  <a:schemeClr val="tx1"/>
                </a:solidFill>
                <a:latin typeface="宋体" panose="02010600030101010101" pitchFamily="2" charset="-122"/>
                <a:ea typeface="宋体" panose="02010600030101010101" pitchFamily="2" charset="-122"/>
                <a:cs typeface="+mj-cs"/>
              </a:rPr>
              <a:t>3</a:t>
            </a:r>
            <a:r>
              <a:rPr lang="zh-CN" altLang="en-US" sz="2400" kern="0" dirty="0" smtClean="0">
                <a:solidFill>
                  <a:schemeClr val="tx1"/>
                </a:solidFill>
                <a:latin typeface="宋体" panose="02010600030101010101" pitchFamily="2" charset="-122"/>
                <a:ea typeface="宋体" panose="02010600030101010101" pitchFamily="2" charset="-122"/>
                <a:cs typeface="+mj-cs"/>
              </a:rPr>
              <a:t>）组合学习    </a:t>
            </a:r>
            <a:endParaRPr lang="en-US" altLang="zh-CN" sz="2400" kern="0" dirty="0" smtClean="0">
              <a:solidFill>
                <a:schemeClr val="tx1"/>
              </a:solidFill>
              <a:latin typeface="宋体" panose="02010600030101010101" pitchFamily="2" charset="-122"/>
              <a:ea typeface="宋体" panose="02010600030101010101" pitchFamily="2" charset="-122"/>
              <a:cs typeface="+mj-cs"/>
            </a:endParaRPr>
          </a:p>
          <a:p>
            <a:pPr>
              <a:lnSpc>
                <a:spcPct val="150000"/>
              </a:lnSpc>
              <a:buFont typeface="Wingdings" panose="05000000000000000000" pitchFamily="2" charset="2"/>
              <a:buNone/>
              <a:defRPr/>
            </a:pPr>
            <a:r>
              <a:rPr lang="zh-CN" altLang="en-US" sz="2400" kern="0" dirty="0" smtClean="0">
                <a:solidFill>
                  <a:schemeClr val="tx1"/>
                </a:solidFill>
                <a:latin typeface="宋体" panose="02010600030101010101" pitchFamily="2" charset="-122"/>
                <a:ea typeface="宋体" panose="02010600030101010101" pitchFamily="2" charset="-122"/>
                <a:cs typeface="+mj-cs"/>
              </a:rPr>
              <a:t>“床前明月光”</a:t>
            </a:r>
            <a:endParaRPr lang="zh-CN" altLang="en-US" sz="2400" kern="0" dirty="0" smtClean="0">
              <a:solidFill>
                <a:schemeClr val="tx1"/>
              </a:solidFill>
              <a:latin typeface="宋体" panose="02010600030101010101" pitchFamily="2" charset="-122"/>
              <a:ea typeface="宋体" panose="02010600030101010101" pitchFamily="2" charset="-122"/>
              <a:cs typeface="+mj-cs"/>
            </a:endParaRPr>
          </a:p>
          <a:p>
            <a:pPr>
              <a:lnSpc>
                <a:spcPct val="150000"/>
              </a:lnSpc>
              <a:buFont typeface="Wingdings" panose="05000000000000000000" pitchFamily="2" charset="2"/>
              <a:buNone/>
              <a:defRPr/>
            </a:pPr>
            <a:r>
              <a:rPr lang="zh-CN" altLang="en-US" sz="2400" kern="0" dirty="0" smtClean="0">
                <a:solidFill>
                  <a:schemeClr val="tx1"/>
                </a:solidFill>
                <a:latin typeface="宋体" panose="02010600030101010101" pitchFamily="2" charset="-122"/>
                <a:ea typeface="宋体" panose="02010600030101010101" pitchFamily="2" charset="-122"/>
                <a:cs typeface="+mj-cs"/>
              </a:rPr>
              <a:t>“李白乘舟将欲行”</a:t>
            </a:r>
            <a:endParaRPr lang="zh-CN" altLang="en-US" sz="2400" kern="0" dirty="0" smtClean="0">
              <a:solidFill>
                <a:schemeClr val="tx1"/>
              </a:solidFill>
              <a:latin typeface="宋体" panose="02010600030101010101" pitchFamily="2" charset="-122"/>
              <a:ea typeface="宋体" panose="02010600030101010101" pitchFamily="2" charset="-122"/>
              <a:cs typeface="+mj-cs"/>
            </a:endParaRPr>
          </a:p>
        </p:txBody>
      </p:sp>
    </p:spTree>
    <p:custDataLst>
      <p:tags r:id="rId6"/>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1056005" y="1061720"/>
            <a:ext cx="10581005" cy="1291590"/>
          </a:xfrm>
          <a:prstGeom prst="rect">
            <a:avLst/>
          </a:prstGeom>
        </p:spPr>
        <p:txBody>
          <a:bodyPr wrap="square">
            <a:spAutoFit/>
          </a:bodyPr>
          <a:p>
            <a:pPr>
              <a:lnSpc>
                <a:spcPct val="150000"/>
              </a:lnSpc>
              <a:buFont typeface="Wingdings" panose="05000000000000000000" pitchFamily="2" charset="2"/>
              <a:buNone/>
              <a:defRPr/>
            </a:pPr>
            <a:r>
              <a:rPr lang="zh-CN" altLang="en-US" sz="2800" kern="0" dirty="0" smtClean="0">
                <a:latin typeface="宋体" panose="02010600030101010101" pitchFamily="2" charset="-122"/>
                <a:ea typeface="宋体" panose="02010600030101010101" pitchFamily="2" charset="-122"/>
                <a:cs typeface="+mj-cs"/>
              </a:rPr>
              <a:t>   </a:t>
            </a:r>
            <a:r>
              <a:rPr lang="zh-CN" altLang="en-US" sz="2400" dirty="0" smtClean="0">
                <a:latin typeface="宋体" panose="02010600030101010101" pitchFamily="2" charset="-122"/>
                <a:ea typeface="宋体" panose="02010600030101010101" pitchFamily="2" charset="-122"/>
                <a:sym typeface="+mn-ea"/>
              </a:rPr>
              <a:t> 将学习看成对信息的加工、存储和需要时提取加以应用的过程。</a:t>
            </a:r>
            <a:endParaRPr lang="en-US" altLang="zh-CN" sz="2400" kern="0" dirty="0" smtClean="0">
              <a:latin typeface="宋体" panose="02010600030101010101" pitchFamily="2" charset="-122"/>
              <a:ea typeface="宋体" panose="02010600030101010101" pitchFamily="2" charset="-122"/>
              <a:cs typeface="+mj-cs"/>
            </a:endParaRPr>
          </a:p>
          <a:p>
            <a:pPr>
              <a:lnSpc>
                <a:spcPct val="150000"/>
              </a:lnSpc>
              <a:buFont typeface="Wingdings" panose="05000000000000000000" pitchFamily="2" charset="2"/>
              <a:buNone/>
              <a:defRPr/>
            </a:pPr>
            <a:r>
              <a:rPr lang="zh-CN" altLang="en-US" sz="2400" kern="0" dirty="0" smtClean="0">
                <a:latin typeface="宋体" panose="02010600030101010101" pitchFamily="2" charset="-122"/>
                <a:ea typeface="宋体" panose="02010600030101010101" pitchFamily="2" charset="-122"/>
                <a:cs typeface="+mj-cs"/>
              </a:rPr>
              <a:t>   </a:t>
            </a:r>
            <a:endParaRPr lang="zh-CN" altLang="en-US" sz="1200" dirty="0">
              <a:solidFill>
                <a:srgbClr val="FF0000"/>
              </a:solidFill>
              <a:latin typeface="宋体" panose="02010600030101010101" pitchFamily="2" charset="-122"/>
              <a:ea typeface="宋体" panose="02010600030101010101" pitchFamily="2" charset="-122"/>
            </a:endParaRPr>
          </a:p>
        </p:txBody>
      </p:sp>
      <p:sp>
        <p:nvSpPr>
          <p:cNvPr id="11" name="Rectangle 2"/>
          <p:cNvSpPr>
            <a:spLocks noGrp="1" noRot="1" noChangeArrowheads="1"/>
          </p:cNvSpPr>
          <p:nvPr>
            <p:custDataLst>
              <p:tags r:id="rId2"/>
            </p:custDataLst>
          </p:nvPr>
        </p:nvSpPr>
        <p:spPr>
          <a:xfrm>
            <a:off x="-1121410" y="224790"/>
            <a:ext cx="8935720" cy="1143000"/>
          </a:xfrm>
          <a:prstGeom prst="rect">
            <a:avLst/>
          </a:prstGeom>
          <a:noFill/>
          <a:ln w="9525">
            <a:noFill/>
            <a:miter lim="800000"/>
          </a:ln>
          <a:effectLst/>
        </p:spPr>
        <p:txBody>
          <a:bodyPr vert="horz" wrap="square" lIns="91440" tIns="45720" rIns="91440" bIns="45720" numCol="1" anchor="ctr" anchorCtr="0" compatLnSpc="1"/>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pPr algn="ctr">
              <a:buClrTx/>
              <a:buSzTx/>
              <a:buFontTx/>
              <a:defRPr/>
            </a:pPr>
            <a:r>
              <a:rPr lang="zh-CN" altLang="en-US" sz="3200" dirty="0">
                <a:solidFill>
                  <a:schemeClr val="tx1"/>
                </a:solidFill>
              </a:rPr>
              <a:t>（二）</a:t>
            </a:r>
            <a:r>
              <a:rPr lang="zh-CN" altLang="en-US" sz="3200" dirty="0">
                <a:solidFill>
                  <a:schemeClr val="tx1"/>
                </a:solidFill>
                <a:sym typeface="+mn-ea"/>
              </a:rPr>
              <a:t>信息加工学习理论</a:t>
            </a:r>
            <a:endParaRPr lang="zh-CN" altLang="en-US" sz="3200" dirty="0">
              <a:solidFill>
                <a:schemeClr val="tx1"/>
              </a:solidFill>
            </a:endParaRPr>
          </a:p>
        </p:txBody>
      </p:sp>
      <p:pic>
        <p:nvPicPr>
          <p:cNvPr id="6" name="图片 5" descr="u=1849550210,1660676172&amp;fm=27&amp;gp=0.jpg"/>
          <p:cNvPicPr>
            <a:picLocks noChangeAspect="1"/>
          </p:cNvPicPr>
          <p:nvPr>
            <p:custDataLst>
              <p:tags r:id="rId3"/>
            </p:custDataLst>
          </p:nvPr>
        </p:nvPicPr>
        <p:blipFill>
          <a:blip r:embed="rId4" cstate="print"/>
          <a:stretch>
            <a:fillRect/>
          </a:stretch>
        </p:blipFill>
        <p:spPr>
          <a:xfrm>
            <a:off x="8724751" y="2134756"/>
            <a:ext cx="2162175" cy="2743200"/>
          </a:xfrm>
          <a:prstGeom prst="rect">
            <a:avLst/>
          </a:prstGeom>
        </p:spPr>
      </p:pic>
      <p:sp>
        <p:nvSpPr>
          <p:cNvPr id="7" name="TextBox 5"/>
          <p:cNvSpPr txBox="1"/>
          <p:nvPr>
            <p:custDataLst>
              <p:tags r:id="rId5"/>
            </p:custDataLst>
          </p:nvPr>
        </p:nvSpPr>
        <p:spPr>
          <a:xfrm>
            <a:off x="8544560" y="4878070"/>
            <a:ext cx="2782570" cy="1337945"/>
          </a:xfrm>
          <a:prstGeom prst="rect">
            <a:avLst/>
          </a:prstGeom>
          <a:noFill/>
        </p:spPr>
        <p:txBody>
          <a:bodyPr wrap="square" rtlCol="0">
            <a:spAutoFit/>
          </a:bodyPr>
          <a:p>
            <a:pPr>
              <a:lnSpc>
                <a:spcPct val="150000"/>
              </a:lnSpc>
            </a:pPr>
            <a:r>
              <a:rPr lang="zh-CN" altLang="en-US" dirty="0" smtClean="0">
                <a:latin typeface="宋体" panose="02010600030101010101" pitchFamily="2" charset="-122"/>
                <a:ea typeface="宋体" panose="02010600030101010101" pitchFamily="2" charset="-122"/>
              </a:rPr>
              <a:t>加涅(1916-2002)，美国教育心理学家</a:t>
            </a:r>
            <a:r>
              <a:rPr lang="en-US" altLang="zh-CN" dirty="0" smtClean="0">
                <a:latin typeface="宋体" panose="02010600030101010101" pitchFamily="2" charset="-122"/>
                <a:ea typeface="宋体" panose="02010600030101010101" pitchFamily="2" charset="-122"/>
              </a:rPr>
              <a:t>,</a:t>
            </a:r>
            <a:r>
              <a:rPr lang="zh-CN" altLang="en-US" dirty="0" smtClean="0">
                <a:latin typeface="宋体" panose="02010600030101010101" pitchFamily="2" charset="-122"/>
                <a:ea typeface="宋体" panose="02010600030101010101" pitchFamily="2" charset="-122"/>
              </a:rPr>
              <a:t>信息加工学的代表人物。</a:t>
            </a:r>
            <a:endParaRPr lang="zh-CN" altLang="en-US" dirty="0" smtClean="0">
              <a:latin typeface="宋体" panose="02010600030101010101" pitchFamily="2" charset="-122"/>
              <a:ea typeface="宋体" panose="02010600030101010101" pitchFamily="2" charset="-122"/>
            </a:endParaRPr>
          </a:p>
        </p:txBody>
      </p:sp>
      <p:sp>
        <p:nvSpPr>
          <p:cNvPr id="8" name="Rectangle 3"/>
          <p:cNvSpPr txBox="1">
            <a:spLocks noRot="1" noChangeArrowheads="1"/>
          </p:cNvSpPr>
          <p:nvPr>
            <p:custDataLst>
              <p:tags r:id="rId6"/>
            </p:custDataLst>
          </p:nvPr>
        </p:nvSpPr>
        <p:spPr bwMode="auto">
          <a:xfrm>
            <a:off x="2385477" y="2353578"/>
            <a:ext cx="7920880" cy="2306216"/>
          </a:xfrm>
          <a:prstGeom prst="rect">
            <a:avLst/>
          </a:prstGeom>
          <a:noFill/>
          <a:ln w="9525">
            <a:noFill/>
            <a:miter lim="800000"/>
          </a:ln>
          <a:effectLst/>
        </p:spPr>
        <p:txBody>
          <a:bodyPr vert="horz" wrap="square" lIns="91440" tIns="45720" rIns="91440" bIns="45720" numCol="1" anchor="t" anchorCtr="0" compatLnSpc="1"/>
          <a:p>
            <a:pPr marL="342900" marR="0" lvl="0" indent="-342900" algn="l" defTabSz="914400" rtl="0" eaLnBrk="1" fontAlgn="base" latinLnBrk="0" hangingPunct="1">
              <a:lnSpc>
                <a:spcPct val="150000"/>
              </a:lnSpc>
              <a:spcBef>
                <a:spcPct val="20000"/>
              </a:spcBef>
              <a:spcAft>
                <a:spcPct val="0"/>
              </a:spcAft>
              <a:buClrTx/>
              <a:buSzTx/>
              <a:buFontTx/>
              <a:buNone/>
              <a:defRPr/>
            </a:pPr>
            <a:r>
              <a:rPr kumimoji="0" lang="en-US" altLang="zh-CN"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t>1.</a:t>
            </a:r>
            <a:r>
              <a:rPr kumimoji="0" lang="zh-CN" altLang="en-US"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t>记忆信息加工模式</a:t>
            </a:r>
            <a:endParaRPr kumimoji="0" lang="zh-CN" altLang="en-US"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1" fontAlgn="base" latinLnBrk="0" hangingPunct="1">
              <a:lnSpc>
                <a:spcPct val="150000"/>
              </a:lnSpc>
              <a:spcBef>
                <a:spcPct val="20000"/>
              </a:spcBef>
              <a:spcAft>
                <a:spcPct val="0"/>
              </a:spcAft>
              <a:buClrTx/>
              <a:buSzTx/>
              <a:buFontTx/>
              <a:buNone/>
              <a:defRPr/>
            </a:pPr>
            <a:r>
              <a:rPr kumimoji="0" lang="en-US" altLang="zh-CN"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t>2.</a:t>
            </a:r>
            <a:r>
              <a:rPr kumimoji="0" lang="zh-CN" altLang="en-US"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t>记忆过程</a:t>
            </a:r>
            <a:endParaRPr kumimoji="0" lang="zh-CN" altLang="en-US"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1" fontAlgn="base" latinLnBrk="0" hangingPunct="1">
              <a:lnSpc>
                <a:spcPct val="150000"/>
              </a:lnSpc>
              <a:spcBef>
                <a:spcPct val="20000"/>
              </a:spcBef>
              <a:spcAft>
                <a:spcPct val="0"/>
              </a:spcAft>
              <a:buClrTx/>
              <a:buSzTx/>
              <a:buFontTx/>
              <a:buNone/>
              <a:defRPr/>
            </a:pPr>
            <a:r>
              <a:rPr kumimoji="0" lang="en-US" altLang="zh-CN"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t>3.</a:t>
            </a:r>
            <a:r>
              <a:rPr kumimoji="0" lang="zh-CN" altLang="en-US"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t>遗忘及其原因</a:t>
            </a:r>
            <a:endParaRPr kumimoji="0" lang="zh-CN" altLang="en-US"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endParaRPr kumimoji="0" lang="zh-CN" altLang="en-US"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Rot="1" noChangeArrowheads="1"/>
          </p:cNvSpPr>
          <p:nvPr>
            <p:custDataLst>
              <p:tags r:id="rId1"/>
            </p:custDataLst>
          </p:nvPr>
        </p:nvSpPr>
        <p:spPr>
          <a:xfrm>
            <a:off x="-1121410" y="224790"/>
            <a:ext cx="8935720" cy="1143000"/>
          </a:xfrm>
          <a:prstGeom prst="rect">
            <a:avLst/>
          </a:prstGeom>
          <a:noFill/>
          <a:ln w="9525">
            <a:noFill/>
            <a:miter lim="800000"/>
          </a:ln>
          <a:effectLst/>
        </p:spPr>
        <p:txBody>
          <a:bodyPr vert="horz" wrap="square" lIns="91440" tIns="45720" rIns="91440" bIns="45720" numCol="1" anchor="ctr" anchorCtr="0" compatLnSpc="1"/>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pPr algn="ctr">
              <a:buClrTx/>
              <a:buSzTx/>
              <a:buFontTx/>
              <a:defRPr/>
            </a:pPr>
            <a:r>
              <a:rPr lang="zh-CN" altLang="en-US" sz="3200" dirty="0">
                <a:solidFill>
                  <a:schemeClr val="tx1"/>
                </a:solidFill>
              </a:rPr>
              <a:t>（二）</a:t>
            </a:r>
            <a:r>
              <a:rPr lang="zh-CN" altLang="en-US" sz="3200" dirty="0">
                <a:solidFill>
                  <a:schemeClr val="tx1"/>
                </a:solidFill>
                <a:sym typeface="+mn-ea"/>
              </a:rPr>
              <a:t>信息加工学习理论</a:t>
            </a:r>
            <a:endParaRPr lang="zh-CN" altLang="en-US" sz="3200" dirty="0">
              <a:solidFill>
                <a:schemeClr val="tx1"/>
              </a:solidFill>
            </a:endParaRPr>
          </a:p>
        </p:txBody>
      </p:sp>
      <p:sp>
        <p:nvSpPr>
          <p:cNvPr id="36868" name="Rectangle 3"/>
          <p:cNvSpPr>
            <a:spLocks noChangeArrowheads="1"/>
          </p:cNvSpPr>
          <p:nvPr>
            <p:custDataLst>
              <p:tags r:id="rId2"/>
            </p:custDataLst>
          </p:nvPr>
        </p:nvSpPr>
        <p:spPr bwMode="auto">
          <a:xfrm>
            <a:off x="2271461" y="1480935"/>
            <a:ext cx="297434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marL="342900" indent="-342900" eaLnBrk="0" hangingPunct="0">
              <a:tabLst>
                <a:tab pos="114300" algn="l"/>
                <a:tab pos="5737225" algn="l"/>
              </a:tabLst>
              <a:defRPr sz="3200">
                <a:solidFill>
                  <a:schemeClr val="tx1"/>
                </a:solidFill>
                <a:latin typeface="Arial" panose="020B0604020202020204" pitchFamily="34" charset="0"/>
                <a:ea typeface="宋体" panose="02010600030101010101" pitchFamily="2" charset="-122"/>
              </a:defRPr>
            </a:lvl1pPr>
            <a:lvl2pPr marL="742950" indent="-285750" eaLnBrk="0" hangingPunct="0">
              <a:tabLst>
                <a:tab pos="114300" algn="l"/>
                <a:tab pos="5737225" algn="l"/>
              </a:tabLst>
              <a:defRPr sz="3200">
                <a:solidFill>
                  <a:schemeClr val="tx1"/>
                </a:solidFill>
                <a:latin typeface="Arial" panose="020B0604020202020204" pitchFamily="34" charset="0"/>
                <a:ea typeface="宋体" panose="02010600030101010101" pitchFamily="2" charset="-122"/>
              </a:defRPr>
            </a:lvl2pPr>
            <a:lvl3pPr marL="1143000" indent="-228600" eaLnBrk="0" hangingPunct="0">
              <a:tabLst>
                <a:tab pos="114300" algn="l"/>
                <a:tab pos="5737225" algn="l"/>
              </a:tabLst>
              <a:defRPr sz="3200">
                <a:solidFill>
                  <a:schemeClr val="tx1"/>
                </a:solidFill>
                <a:latin typeface="Arial" panose="020B0604020202020204" pitchFamily="34" charset="0"/>
                <a:ea typeface="宋体" panose="02010600030101010101" pitchFamily="2" charset="-122"/>
              </a:defRPr>
            </a:lvl3pPr>
            <a:lvl4pPr marL="1600200" indent="-228600" eaLnBrk="0" hangingPunct="0">
              <a:tabLst>
                <a:tab pos="114300" algn="l"/>
                <a:tab pos="5737225" algn="l"/>
              </a:tabLst>
              <a:defRPr sz="3200">
                <a:solidFill>
                  <a:schemeClr val="tx1"/>
                </a:solidFill>
                <a:latin typeface="Arial" panose="020B0604020202020204" pitchFamily="34" charset="0"/>
                <a:ea typeface="宋体" panose="02010600030101010101" pitchFamily="2" charset="-122"/>
              </a:defRPr>
            </a:lvl4pPr>
            <a:lvl5pPr marL="2057400" indent="-228600" eaLnBrk="0" hangingPunct="0">
              <a:tabLst>
                <a:tab pos="114300" algn="l"/>
                <a:tab pos="5737225" algn="l"/>
              </a:tabLst>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95000"/>
              <a:buFont typeface="Wingdings" panose="05000000000000000000" pitchFamily="2" charset="2"/>
              <a:buChar char="w"/>
              <a:tabLst>
                <a:tab pos="114300" algn="l"/>
                <a:tab pos="5737225" algn="l"/>
              </a:tabLs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95000"/>
              <a:buFont typeface="Wingdings" panose="05000000000000000000" pitchFamily="2" charset="2"/>
              <a:buChar char="w"/>
              <a:tabLst>
                <a:tab pos="114300" algn="l"/>
                <a:tab pos="5737225" algn="l"/>
              </a:tabLs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95000"/>
              <a:buFont typeface="Wingdings" panose="05000000000000000000" pitchFamily="2" charset="2"/>
              <a:buChar char="w"/>
              <a:tabLst>
                <a:tab pos="114300" algn="l"/>
                <a:tab pos="5737225" algn="l"/>
              </a:tabLs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95000"/>
              <a:buFont typeface="Wingdings" panose="05000000000000000000" pitchFamily="2" charset="2"/>
              <a:buChar char="w"/>
              <a:tabLst>
                <a:tab pos="114300" algn="l"/>
                <a:tab pos="5737225" algn="l"/>
              </a:tabLst>
              <a:defRPr sz="32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AutoNum type="arabicPeriod"/>
            </a:pPr>
            <a:r>
              <a:rPr lang="zh-CN" altLang="en-US" sz="2400" b="1" dirty="0">
                <a:solidFill>
                  <a:schemeClr val="tx1"/>
                </a:solidFill>
                <a:latin typeface="宋体" panose="02010600030101010101" pitchFamily="2" charset="-122"/>
              </a:rPr>
              <a:t>记忆信息加工模</a:t>
            </a:r>
            <a:r>
              <a:rPr lang="zh-CN" altLang="en-US" sz="2400" b="1" dirty="0" smtClean="0">
                <a:solidFill>
                  <a:schemeClr val="tx1"/>
                </a:solidFill>
                <a:latin typeface="宋体" panose="02010600030101010101" pitchFamily="2" charset="-122"/>
              </a:rPr>
              <a:t>式</a:t>
            </a:r>
            <a:endParaRPr lang="en-US" altLang="zh-CN" sz="2400" b="1" dirty="0" smtClean="0">
              <a:solidFill>
                <a:schemeClr val="tx1"/>
              </a:solidFill>
              <a:latin typeface="宋体" panose="02010600030101010101" pitchFamily="2" charset="-122"/>
            </a:endParaRPr>
          </a:p>
          <a:p>
            <a:pPr algn="ctr" eaLnBrk="1" hangingPunct="1">
              <a:spcBef>
                <a:spcPct val="0"/>
              </a:spcBef>
              <a:buClrTx/>
              <a:buSzTx/>
            </a:pPr>
            <a:endParaRPr lang="en-US" altLang="zh-CN" sz="2400" b="1" dirty="0" smtClean="0">
              <a:solidFill>
                <a:schemeClr val="tx1"/>
              </a:solidFill>
              <a:latin typeface="宋体" panose="02010600030101010101" pitchFamily="2" charset="-122"/>
            </a:endParaRPr>
          </a:p>
        </p:txBody>
      </p:sp>
      <p:sp>
        <p:nvSpPr>
          <p:cNvPr id="2" name="矩形 1"/>
          <p:cNvSpPr/>
          <p:nvPr>
            <p:custDataLst>
              <p:tags r:id="rId3"/>
            </p:custDataLst>
          </p:nvPr>
        </p:nvSpPr>
        <p:spPr>
          <a:xfrm>
            <a:off x="3599025" y="5147900"/>
            <a:ext cx="3865880" cy="398780"/>
          </a:xfrm>
          <a:prstGeom prst="rect">
            <a:avLst/>
          </a:prstGeom>
        </p:spPr>
        <p:txBody>
          <a:bodyPr wrap="none">
            <a:spAutoFit/>
          </a:bodyPr>
          <a:lstStyle/>
          <a:p>
            <a:pPr algn="ctr">
              <a:spcBef>
                <a:spcPct val="0"/>
              </a:spcBef>
            </a:pPr>
            <a:r>
              <a:rPr lang="zh-CN" altLang="en-US" sz="2000" dirty="0" smtClean="0">
                <a:solidFill>
                  <a:schemeClr val="tx1"/>
                </a:solidFill>
                <a:latin typeface="宋体" panose="02010600030101010101" pitchFamily="2" charset="-122"/>
                <a:ea typeface="宋体" panose="02010600030101010101" pitchFamily="2" charset="-122"/>
                <a:cs typeface="宋体" panose="02010600030101010101" pitchFamily="2" charset="-122"/>
              </a:rPr>
              <a:t>阿特金森</a:t>
            </a:r>
            <a:r>
              <a:rPr lang="en-US" altLang="zh-CN" sz="2000" dirty="0" smtClean="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000" dirty="0" smtClean="0">
                <a:solidFill>
                  <a:schemeClr val="tx1"/>
                </a:solidFill>
                <a:latin typeface="宋体" panose="02010600030101010101" pitchFamily="2" charset="-122"/>
                <a:ea typeface="宋体" panose="02010600030101010101" pitchFamily="2" charset="-122"/>
                <a:cs typeface="宋体" panose="02010600030101010101" pitchFamily="2" charset="-122"/>
              </a:rPr>
              <a:t>希佛林的信息加工模式</a:t>
            </a:r>
            <a:endParaRPr lang="zh-CN" altLang="en-US" sz="2000"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pic>
        <p:nvPicPr>
          <p:cNvPr id="3" name="Picture 2"/>
          <p:cNvPicPr>
            <a:picLocks noChangeAspect="1" noChangeArrowheads="1"/>
          </p:cNvPicPr>
          <p:nvPr>
            <p:custDataLst>
              <p:tags r:id="rId4"/>
            </p:custDataLst>
          </p:nvPr>
        </p:nvPicPr>
        <p:blipFill>
          <a:blip r:embed="rId5" cstate="print"/>
          <a:srcRect/>
          <a:stretch>
            <a:fillRect/>
          </a:stretch>
        </p:blipFill>
        <p:spPr bwMode="auto">
          <a:xfrm>
            <a:off x="1600835" y="2202730"/>
            <a:ext cx="7618413" cy="2738438"/>
          </a:xfrm>
          <a:prstGeom prst="rect">
            <a:avLst/>
          </a:prstGeom>
          <a:noFill/>
          <a:ln w="9525">
            <a:noFill/>
            <a:miter lim="800000"/>
            <a:headEnd/>
            <a:tailEnd/>
          </a:ln>
        </p:spPr>
      </p:pic>
    </p:spTree>
    <p:custDataLst>
      <p:tags r:id="rId6"/>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Rot="1" noChangeArrowheads="1"/>
          </p:cNvSpPr>
          <p:nvPr>
            <p:custDataLst>
              <p:tags r:id="rId1"/>
            </p:custDataLst>
          </p:nvPr>
        </p:nvSpPr>
        <p:spPr>
          <a:xfrm>
            <a:off x="-1121410" y="224790"/>
            <a:ext cx="8935720" cy="1143000"/>
          </a:xfrm>
          <a:prstGeom prst="rect">
            <a:avLst/>
          </a:prstGeom>
          <a:noFill/>
          <a:ln w="9525">
            <a:noFill/>
            <a:miter lim="800000"/>
          </a:ln>
          <a:effectLst/>
        </p:spPr>
        <p:txBody>
          <a:bodyPr vert="horz" wrap="square" lIns="91440" tIns="45720" rIns="91440" bIns="45720" numCol="1" anchor="ctr" anchorCtr="0" compatLnSpc="1"/>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pPr algn="ctr">
              <a:buClrTx/>
              <a:buSzTx/>
              <a:buFontTx/>
              <a:defRPr/>
            </a:pPr>
            <a:r>
              <a:rPr lang="zh-CN" altLang="en-US" sz="3200" dirty="0">
                <a:solidFill>
                  <a:schemeClr val="tx1"/>
                </a:solidFill>
              </a:rPr>
              <a:t>（二）</a:t>
            </a:r>
            <a:r>
              <a:rPr lang="zh-CN" altLang="en-US" sz="3200" dirty="0">
                <a:solidFill>
                  <a:schemeClr val="tx1"/>
                </a:solidFill>
                <a:sym typeface="+mn-ea"/>
              </a:rPr>
              <a:t>信息加工学习理论</a:t>
            </a:r>
            <a:endParaRPr lang="zh-CN" altLang="en-US" sz="3200" dirty="0">
              <a:solidFill>
                <a:schemeClr val="tx1"/>
              </a:solidFill>
            </a:endParaRPr>
          </a:p>
        </p:txBody>
      </p:sp>
      <p:sp>
        <p:nvSpPr>
          <p:cNvPr id="9" name="矩形 15"/>
          <p:cNvSpPr>
            <a:spLocks noChangeArrowheads="1"/>
          </p:cNvSpPr>
          <p:nvPr>
            <p:custDataLst>
              <p:tags r:id="rId2"/>
            </p:custDataLst>
          </p:nvPr>
        </p:nvSpPr>
        <p:spPr bwMode="auto">
          <a:xfrm>
            <a:off x="5788780" y="4799806"/>
            <a:ext cx="3962400" cy="1284288"/>
          </a:xfrm>
          <a:prstGeom prst="rect">
            <a:avLst/>
          </a:prstGeom>
          <a:noFill/>
          <a:ln w="9525">
            <a:noFill/>
            <a:miter lim="800000"/>
          </a:ln>
        </p:spPr>
        <p:txBody>
          <a:bodyPr>
            <a:spAutoFit/>
          </a:bodyPr>
          <a:lstStyle/>
          <a:p>
            <a:pPr marL="273050" indent="-273050">
              <a:lnSpc>
                <a:spcPct val="150000"/>
              </a:lnSpc>
            </a:pPr>
            <a:r>
              <a:rPr lang="zh-CN" altLang="en-US"/>
              <a:t>  经历过的事物再度出现时能够确认即为再现，如选择题；不在眼前而在脑中重现叫回忆，如问答题</a:t>
            </a:r>
            <a:endParaRPr lang="zh-CN" altLang="en-US"/>
          </a:p>
        </p:txBody>
      </p:sp>
      <p:sp>
        <p:nvSpPr>
          <p:cNvPr id="10" name="矩形 16"/>
          <p:cNvSpPr>
            <a:spLocks noChangeArrowheads="1"/>
          </p:cNvSpPr>
          <p:nvPr>
            <p:custDataLst>
              <p:tags r:id="rId3"/>
            </p:custDataLst>
          </p:nvPr>
        </p:nvSpPr>
        <p:spPr bwMode="auto">
          <a:xfrm>
            <a:off x="2188330" y="1124744"/>
            <a:ext cx="7923212" cy="645160"/>
          </a:xfrm>
          <a:prstGeom prst="rect">
            <a:avLst/>
          </a:prstGeom>
          <a:noFill/>
          <a:ln w="9525">
            <a:noFill/>
            <a:miter lim="800000"/>
          </a:ln>
        </p:spPr>
        <p:txBody>
          <a:bodyPr>
            <a:spAutoFit/>
          </a:bodyPr>
          <a:lstStyle/>
          <a:p>
            <a:pPr marL="273050" indent="-273050">
              <a:lnSpc>
                <a:spcPct val="150000"/>
              </a:lnSpc>
            </a:pPr>
            <a:r>
              <a:rPr lang="en-US" altLang="zh-CN" sz="2400" b="1" dirty="0" smtClean="0">
                <a:solidFill>
                  <a:schemeClr val="tx1"/>
                </a:solidFill>
              </a:rPr>
              <a:t>2.</a:t>
            </a:r>
            <a:r>
              <a:rPr lang="zh-CN" altLang="en-US" sz="2400" b="1" dirty="0">
                <a:solidFill>
                  <a:schemeClr val="tx1"/>
                </a:solidFill>
              </a:rPr>
              <a:t>记忆的过程</a:t>
            </a:r>
            <a:endParaRPr lang="zh-CN" altLang="en-US" sz="2400" b="1" dirty="0">
              <a:solidFill>
                <a:schemeClr val="tx1"/>
              </a:solidFill>
            </a:endParaRPr>
          </a:p>
        </p:txBody>
      </p:sp>
      <p:sp>
        <p:nvSpPr>
          <p:cNvPr id="4" name="矩形 3"/>
          <p:cNvSpPr/>
          <p:nvPr>
            <p:custDataLst>
              <p:tags r:id="rId4"/>
            </p:custDataLst>
          </p:nvPr>
        </p:nvSpPr>
        <p:spPr>
          <a:xfrm>
            <a:off x="3844092" y="1845469"/>
            <a:ext cx="1873250" cy="64928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2800" b="1" dirty="0">
                <a:solidFill>
                  <a:srgbClr val="FF0000"/>
                </a:solidFill>
              </a:rPr>
              <a:t>识记</a:t>
            </a:r>
            <a:endParaRPr lang="zh-CN" altLang="en-US" sz="2800" b="1" dirty="0">
              <a:solidFill>
                <a:srgbClr val="FF0000"/>
              </a:solidFill>
            </a:endParaRPr>
          </a:p>
        </p:txBody>
      </p:sp>
      <p:sp>
        <p:nvSpPr>
          <p:cNvPr id="12" name="矩形 11"/>
          <p:cNvSpPr/>
          <p:nvPr>
            <p:custDataLst>
              <p:tags r:id="rId5"/>
            </p:custDataLst>
          </p:nvPr>
        </p:nvSpPr>
        <p:spPr>
          <a:xfrm>
            <a:off x="3852030" y="3431381"/>
            <a:ext cx="1873250" cy="6477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2800" b="1" dirty="0">
                <a:solidFill>
                  <a:srgbClr val="FF0000"/>
                </a:solidFill>
              </a:rPr>
              <a:t>保持</a:t>
            </a:r>
            <a:endParaRPr lang="zh-CN" altLang="en-US" sz="2800" b="1" dirty="0">
              <a:solidFill>
                <a:srgbClr val="FF0000"/>
              </a:solidFill>
            </a:endParaRPr>
          </a:p>
        </p:txBody>
      </p:sp>
      <p:sp>
        <p:nvSpPr>
          <p:cNvPr id="13" name="矩形 12"/>
          <p:cNvSpPr/>
          <p:nvPr>
            <p:custDataLst>
              <p:tags r:id="rId6"/>
            </p:custDataLst>
          </p:nvPr>
        </p:nvSpPr>
        <p:spPr>
          <a:xfrm>
            <a:off x="3844092" y="5087144"/>
            <a:ext cx="2089150" cy="64928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2800" b="1" dirty="0">
                <a:solidFill>
                  <a:srgbClr val="FF0000"/>
                </a:solidFill>
              </a:rPr>
              <a:t>再现和回忆</a:t>
            </a:r>
            <a:endParaRPr lang="zh-CN" altLang="en-US" sz="2800" b="1" dirty="0">
              <a:solidFill>
                <a:srgbClr val="FF0000"/>
              </a:solidFill>
            </a:endParaRPr>
          </a:p>
        </p:txBody>
      </p:sp>
      <p:sp>
        <p:nvSpPr>
          <p:cNvPr id="14" name="矩形 24"/>
          <p:cNvSpPr>
            <a:spLocks noChangeArrowheads="1"/>
          </p:cNvSpPr>
          <p:nvPr>
            <p:custDataLst>
              <p:tags r:id="rId7"/>
            </p:custDataLst>
          </p:nvPr>
        </p:nvSpPr>
        <p:spPr bwMode="auto">
          <a:xfrm>
            <a:off x="5717342" y="1715294"/>
            <a:ext cx="4970463" cy="1338262"/>
          </a:xfrm>
          <a:prstGeom prst="rect">
            <a:avLst/>
          </a:prstGeom>
          <a:noFill/>
          <a:ln w="9525">
            <a:noFill/>
            <a:miter lim="800000"/>
          </a:ln>
        </p:spPr>
        <p:txBody>
          <a:bodyPr>
            <a:spAutoFit/>
          </a:bodyPr>
          <a:lstStyle/>
          <a:p>
            <a:pPr marL="273050" indent="-273050">
              <a:lnSpc>
                <a:spcPct val="150000"/>
              </a:lnSpc>
            </a:pPr>
            <a:r>
              <a:rPr lang="zh-CN" altLang="en-US"/>
              <a:t>通过反复感知，识别和记住事物的过程；</a:t>
            </a:r>
            <a:endParaRPr lang="en-US" altLang="zh-CN"/>
          </a:p>
          <a:p>
            <a:pPr marL="273050" indent="-273050">
              <a:lnSpc>
                <a:spcPct val="150000"/>
              </a:lnSpc>
            </a:pPr>
            <a:r>
              <a:rPr lang="zh-CN" altLang="en-US"/>
              <a:t>机械</a:t>
            </a:r>
            <a:r>
              <a:rPr lang="en-US" altLang="zh-CN"/>
              <a:t>—</a:t>
            </a:r>
            <a:r>
              <a:rPr lang="zh-CN" altLang="en-US"/>
              <a:t>意义（是否理解）；</a:t>
            </a:r>
            <a:endParaRPr lang="en-US" altLang="zh-CN"/>
          </a:p>
          <a:p>
            <a:pPr marL="273050" indent="-273050">
              <a:lnSpc>
                <a:spcPct val="150000"/>
              </a:lnSpc>
            </a:pPr>
            <a:r>
              <a:rPr lang="zh-CN" altLang="en-US"/>
              <a:t>有意</a:t>
            </a:r>
            <a:r>
              <a:rPr lang="en-US" altLang="zh-CN"/>
              <a:t>—</a:t>
            </a:r>
            <a:r>
              <a:rPr lang="zh-CN" altLang="en-US"/>
              <a:t>无意（目的，意志努力）；</a:t>
            </a:r>
            <a:endParaRPr lang="en-US" altLang="zh-CN"/>
          </a:p>
        </p:txBody>
      </p:sp>
      <p:sp>
        <p:nvSpPr>
          <p:cNvPr id="15" name="矩形 25"/>
          <p:cNvSpPr>
            <a:spLocks noChangeArrowheads="1"/>
          </p:cNvSpPr>
          <p:nvPr>
            <p:custDataLst>
              <p:tags r:id="rId8"/>
            </p:custDataLst>
          </p:nvPr>
        </p:nvSpPr>
        <p:spPr bwMode="auto">
          <a:xfrm>
            <a:off x="5826880" y="3282156"/>
            <a:ext cx="4462462" cy="923925"/>
          </a:xfrm>
          <a:prstGeom prst="rect">
            <a:avLst/>
          </a:prstGeom>
          <a:noFill/>
          <a:ln w="9525">
            <a:noFill/>
            <a:miter lim="800000"/>
          </a:ln>
        </p:spPr>
        <p:txBody>
          <a:bodyPr>
            <a:spAutoFit/>
          </a:bodyPr>
          <a:lstStyle/>
          <a:p>
            <a:pPr marL="273050" indent="-273050">
              <a:lnSpc>
                <a:spcPct val="150000"/>
              </a:lnSpc>
            </a:pPr>
            <a:r>
              <a:rPr lang="zh-CN" altLang="en-US"/>
              <a:t>识记过的事物在大脑中积累、加工、存储和巩固的过程。动态变化</a:t>
            </a:r>
            <a:r>
              <a:rPr lang="en-US" altLang="zh-CN"/>
              <a:t>-</a:t>
            </a:r>
            <a:r>
              <a:rPr lang="zh-CN" altLang="en-US"/>
              <a:t>质、量。遗忘</a:t>
            </a:r>
            <a:endParaRPr lang="en-US" altLang="zh-CN"/>
          </a:p>
        </p:txBody>
      </p:sp>
      <p:cxnSp>
        <p:nvCxnSpPr>
          <p:cNvPr id="16" name="直接箭头连接符 15"/>
          <p:cNvCxnSpPr/>
          <p:nvPr>
            <p:custDataLst>
              <p:tags r:id="rId9"/>
            </p:custDataLst>
          </p:nvPr>
        </p:nvCxnSpPr>
        <p:spPr>
          <a:xfrm>
            <a:off x="4636255" y="2566194"/>
            <a:ext cx="0" cy="7921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直接箭头连接符 16"/>
          <p:cNvCxnSpPr/>
          <p:nvPr>
            <p:custDataLst>
              <p:tags r:id="rId10"/>
            </p:custDataLst>
          </p:nvPr>
        </p:nvCxnSpPr>
        <p:spPr>
          <a:xfrm>
            <a:off x="4636255" y="4150519"/>
            <a:ext cx="0" cy="7921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矩形 28"/>
          <p:cNvSpPr>
            <a:spLocks noChangeArrowheads="1"/>
          </p:cNvSpPr>
          <p:nvPr>
            <p:custDataLst>
              <p:tags r:id="rId11"/>
            </p:custDataLst>
          </p:nvPr>
        </p:nvSpPr>
        <p:spPr bwMode="auto">
          <a:xfrm>
            <a:off x="2051805" y="1847056"/>
            <a:ext cx="2224087" cy="577850"/>
          </a:xfrm>
          <a:prstGeom prst="rect">
            <a:avLst/>
          </a:prstGeom>
          <a:noFill/>
          <a:ln w="9525">
            <a:noFill/>
            <a:miter lim="800000"/>
          </a:ln>
        </p:spPr>
        <p:txBody>
          <a:bodyPr>
            <a:spAutoFit/>
          </a:bodyPr>
          <a:lstStyle/>
          <a:p>
            <a:pPr marL="273050" indent="-273050">
              <a:lnSpc>
                <a:spcPct val="150000"/>
              </a:lnSpc>
            </a:pPr>
            <a:r>
              <a:rPr lang="zh-CN" altLang="en-US" sz="2400"/>
              <a:t>信息的输入</a:t>
            </a:r>
            <a:endParaRPr lang="en-US" altLang="zh-CN" sz="2400"/>
          </a:p>
        </p:txBody>
      </p:sp>
      <p:sp>
        <p:nvSpPr>
          <p:cNvPr id="19" name="矩形 29"/>
          <p:cNvSpPr>
            <a:spLocks noChangeArrowheads="1"/>
          </p:cNvSpPr>
          <p:nvPr>
            <p:custDataLst>
              <p:tags r:id="rId12"/>
            </p:custDataLst>
          </p:nvPr>
        </p:nvSpPr>
        <p:spPr bwMode="auto">
          <a:xfrm>
            <a:off x="1970842" y="3356769"/>
            <a:ext cx="2225675" cy="646112"/>
          </a:xfrm>
          <a:prstGeom prst="rect">
            <a:avLst/>
          </a:prstGeom>
          <a:noFill/>
          <a:ln w="9525">
            <a:noFill/>
            <a:miter lim="800000"/>
          </a:ln>
        </p:spPr>
        <p:txBody>
          <a:bodyPr>
            <a:spAutoFit/>
          </a:bodyPr>
          <a:lstStyle/>
          <a:p>
            <a:pPr marL="273050" indent="-273050">
              <a:lnSpc>
                <a:spcPct val="150000"/>
              </a:lnSpc>
            </a:pPr>
            <a:r>
              <a:rPr lang="zh-CN" altLang="en-US" sz="2400"/>
              <a:t>信息的加工</a:t>
            </a:r>
            <a:endParaRPr lang="en-US" altLang="zh-CN" sz="2400"/>
          </a:p>
        </p:txBody>
      </p:sp>
      <p:sp>
        <p:nvSpPr>
          <p:cNvPr id="20" name="矩形 30"/>
          <p:cNvSpPr>
            <a:spLocks noChangeArrowheads="1"/>
          </p:cNvSpPr>
          <p:nvPr>
            <p:custDataLst>
              <p:tags r:id="rId13"/>
            </p:custDataLst>
          </p:nvPr>
        </p:nvSpPr>
        <p:spPr bwMode="auto">
          <a:xfrm>
            <a:off x="1980367" y="5014119"/>
            <a:ext cx="2224088" cy="646112"/>
          </a:xfrm>
          <a:prstGeom prst="rect">
            <a:avLst/>
          </a:prstGeom>
          <a:noFill/>
          <a:ln w="9525">
            <a:noFill/>
            <a:miter lim="800000"/>
          </a:ln>
        </p:spPr>
        <p:txBody>
          <a:bodyPr>
            <a:spAutoFit/>
          </a:bodyPr>
          <a:lstStyle/>
          <a:p>
            <a:pPr marL="273050" indent="-273050">
              <a:lnSpc>
                <a:spcPct val="150000"/>
              </a:lnSpc>
            </a:pPr>
            <a:r>
              <a:rPr lang="zh-CN" altLang="en-US" sz="2400"/>
              <a:t>信息的输出</a:t>
            </a:r>
            <a:endParaRPr lang="en-US" altLang="zh-CN" sz="2400"/>
          </a:p>
        </p:txBody>
      </p:sp>
    </p:spTree>
    <p:custDataLst>
      <p:tags r:id="rId14"/>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Rot="1" noChangeArrowheads="1"/>
          </p:cNvSpPr>
          <p:nvPr>
            <p:custDataLst>
              <p:tags r:id="rId1"/>
            </p:custDataLst>
          </p:nvPr>
        </p:nvSpPr>
        <p:spPr>
          <a:xfrm>
            <a:off x="-1121410" y="224790"/>
            <a:ext cx="8935720" cy="1143000"/>
          </a:xfrm>
          <a:prstGeom prst="rect">
            <a:avLst/>
          </a:prstGeom>
          <a:noFill/>
          <a:ln w="9525">
            <a:noFill/>
            <a:miter lim="800000"/>
          </a:ln>
          <a:effectLst/>
        </p:spPr>
        <p:txBody>
          <a:bodyPr vert="horz" wrap="square" lIns="91440" tIns="45720" rIns="91440" bIns="45720" numCol="1" anchor="ctr" anchorCtr="0" compatLnSpc="1"/>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pPr algn="ctr">
              <a:buClrTx/>
              <a:buSzTx/>
              <a:buFontTx/>
              <a:defRPr/>
            </a:pPr>
            <a:r>
              <a:rPr lang="zh-CN" altLang="en-US" sz="3200" dirty="0">
                <a:solidFill>
                  <a:schemeClr val="tx1"/>
                </a:solidFill>
              </a:rPr>
              <a:t>（二）</a:t>
            </a:r>
            <a:r>
              <a:rPr lang="zh-CN" altLang="en-US" sz="3200" dirty="0">
                <a:solidFill>
                  <a:schemeClr val="tx1"/>
                </a:solidFill>
                <a:sym typeface="+mn-ea"/>
              </a:rPr>
              <a:t>信息加工学习理论</a:t>
            </a:r>
            <a:endParaRPr lang="zh-CN" altLang="en-US" sz="3200" dirty="0">
              <a:solidFill>
                <a:schemeClr val="tx1"/>
              </a:solidFill>
            </a:endParaRPr>
          </a:p>
        </p:txBody>
      </p:sp>
      <p:sp>
        <p:nvSpPr>
          <p:cNvPr id="38914" name="Rectangle 3"/>
          <p:cNvSpPr>
            <a:spLocks noGrp="1" noRot="1" noChangeArrowheads="1"/>
          </p:cNvSpPr>
          <p:nvPr>
            <p:custDataLst>
              <p:tags r:id="rId2"/>
            </p:custDataLst>
          </p:nvPr>
        </p:nvSpPr>
        <p:spPr>
          <a:xfrm>
            <a:off x="1034415" y="2004695"/>
            <a:ext cx="9889490" cy="2189480"/>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82550" indent="0">
              <a:lnSpc>
                <a:spcPct val="150000"/>
              </a:lnSpc>
              <a:spcAft>
                <a:spcPct val="10000"/>
              </a:spcAft>
              <a:buNone/>
            </a:pPr>
            <a:r>
              <a:rPr lang="zh-CN" altLang="en-US" sz="2400" dirty="0" smtClean="0">
                <a:latin typeface="宋体" panose="02010600030101010101" pitchFamily="2" charset="-122"/>
                <a:ea typeface="宋体" panose="02010600030101010101" pitchFamily="2" charset="-122"/>
              </a:rPr>
              <a:t>   </a:t>
            </a:r>
            <a:r>
              <a:rPr lang="zh-CN" altLang="en-US" sz="2400" dirty="0" smtClean="0">
                <a:latin typeface="宋体" panose="02010600030101010101" pitchFamily="2" charset="-122"/>
                <a:ea typeface="宋体" panose="02010600030101010101" pitchFamily="2" charset="-122"/>
                <a:cs typeface="宋体" panose="02010600030101010101" pitchFamily="2" charset="-122"/>
              </a:rPr>
              <a:t>  凡识记过的事物在一定的条件下不能恢复时，或表现为错误的再认与再现，就叫</a:t>
            </a:r>
            <a:r>
              <a:rPr lang="zh-CN" altLang="en-US" sz="2400" dirty="0" smtClean="0">
                <a:solidFill>
                  <a:schemeClr val="accent2"/>
                </a:solidFill>
                <a:latin typeface="宋体" panose="02010600030101010101" pitchFamily="2" charset="-122"/>
                <a:ea typeface="宋体" panose="02010600030101010101" pitchFamily="2" charset="-122"/>
                <a:cs typeface="宋体" panose="02010600030101010101" pitchFamily="2" charset="-122"/>
              </a:rPr>
              <a:t>遗忘</a:t>
            </a:r>
            <a:r>
              <a:rPr lang="zh-CN" altLang="en-US" sz="2400" dirty="0" smtClean="0">
                <a:latin typeface="宋体" panose="02010600030101010101" pitchFamily="2" charset="-122"/>
                <a:ea typeface="宋体" panose="02010600030101010101" pitchFamily="2" charset="-122"/>
                <a:cs typeface="宋体" panose="02010600030101010101" pitchFamily="2" charset="-122"/>
              </a:rPr>
              <a:t>。与保持相反的过程。</a:t>
            </a:r>
            <a:endParaRPr lang="en-US" altLang="zh-CN" sz="2400" dirty="0" smtClean="0">
              <a:latin typeface="宋体" panose="02010600030101010101" pitchFamily="2" charset="-122"/>
              <a:ea typeface="宋体" panose="02010600030101010101" pitchFamily="2" charset="-122"/>
              <a:cs typeface="宋体" panose="02010600030101010101" pitchFamily="2" charset="-122"/>
            </a:endParaRPr>
          </a:p>
          <a:p>
            <a:pPr marL="82550" indent="0">
              <a:lnSpc>
                <a:spcPct val="110000"/>
              </a:lnSpc>
              <a:spcAft>
                <a:spcPct val="10000"/>
              </a:spcAft>
              <a:buNone/>
            </a:pPr>
            <a:endParaRPr lang="en-US" altLang="zh-CN" sz="2400" dirty="0" smtClean="0">
              <a:latin typeface="宋体" panose="02010600030101010101" pitchFamily="2" charset="-122"/>
              <a:ea typeface="宋体" panose="02010600030101010101" pitchFamily="2" charset="-122"/>
              <a:cs typeface="宋体" panose="02010600030101010101" pitchFamily="2" charset="-122"/>
            </a:endParaRPr>
          </a:p>
          <a:p>
            <a:pPr marL="82550" indent="0">
              <a:lnSpc>
                <a:spcPct val="110000"/>
              </a:lnSpc>
              <a:spcAft>
                <a:spcPct val="10000"/>
              </a:spcAft>
              <a:buNone/>
            </a:pPr>
            <a:r>
              <a:rPr lang="en-US" altLang="zh-CN" sz="2000" dirty="0" smtClean="0">
                <a:latin typeface="宋体" panose="02010600030101010101" pitchFamily="2" charset="-122"/>
                <a:ea typeface="宋体" panose="02010600030101010101" pitchFamily="2" charset="-122"/>
              </a:rPr>
              <a:t>        </a:t>
            </a:r>
            <a:endParaRPr lang="zh-CN" altLang="en-US" sz="2000" dirty="0" smtClean="0">
              <a:latin typeface="宋体" panose="02010600030101010101" pitchFamily="2" charset="-122"/>
              <a:ea typeface="宋体" panose="02010600030101010101" pitchFamily="2" charset="-122"/>
            </a:endParaRPr>
          </a:p>
        </p:txBody>
      </p:sp>
      <p:sp>
        <p:nvSpPr>
          <p:cNvPr id="650245" name="Rectangle 5"/>
          <p:cNvSpPr>
            <a:spLocks noRot="1" noChangeArrowheads="1"/>
          </p:cNvSpPr>
          <p:nvPr>
            <p:custDataLst>
              <p:tags r:id="rId3"/>
            </p:custDataLst>
          </p:nvPr>
        </p:nvSpPr>
        <p:spPr bwMode="auto">
          <a:xfrm>
            <a:off x="1485702" y="972220"/>
            <a:ext cx="7854330" cy="1341437"/>
          </a:xfrm>
          <a:prstGeom prst="rect">
            <a:avLst/>
          </a:prstGeom>
          <a:noFill/>
          <a:ln w="9525">
            <a:noFill/>
            <a:miter lim="800000"/>
          </a:ln>
          <a:effectLst/>
        </p:spPr>
        <p:txBody>
          <a:bodyPr anchor="ctr"/>
          <a:lstStyle/>
          <a:p>
            <a:pPr>
              <a:spcBef>
                <a:spcPct val="0"/>
              </a:spcBef>
              <a:buClrTx/>
              <a:buSzTx/>
              <a:buFontTx/>
              <a:buNone/>
              <a:defRPr/>
            </a:pPr>
            <a:r>
              <a:rPr lang="en-US" altLang="zh-CN" sz="2400" b="1" dirty="0">
                <a:solidFill>
                  <a:schemeClr val="tx1"/>
                </a:solidFill>
                <a:effectLst/>
                <a:latin typeface="宋体" panose="02010600030101010101" pitchFamily="2" charset="-122"/>
                <a:ea typeface="宋体" panose="02010600030101010101" pitchFamily="2" charset="-122"/>
                <a:cs typeface="宋体" panose="02010600030101010101" pitchFamily="2" charset="-122"/>
              </a:rPr>
              <a:t>3.</a:t>
            </a:r>
            <a:r>
              <a:rPr lang="zh-CN" altLang="en-US" sz="2400" b="1" dirty="0">
                <a:solidFill>
                  <a:schemeClr val="tx1"/>
                </a:solidFill>
                <a:effectLst/>
                <a:latin typeface="宋体" panose="02010600030101010101" pitchFamily="2" charset="-122"/>
                <a:ea typeface="宋体" panose="02010600030101010101" pitchFamily="2" charset="-122"/>
                <a:cs typeface="宋体" panose="02010600030101010101" pitchFamily="2" charset="-122"/>
              </a:rPr>
              <a:t>遗忘的</a:t>
            </a:r>
            <a:r>
              <a:rPr lang="zh-CN" altLang="en-US" sz="2400" b="1" dirty="0">
                <a:solidFill>
                  <a:schemeClr val="tx1"/>
                </a:solidFill>
                <a:effectLst/>
                <a:latin typeface="宋体" panose="02010600030101010101" pitchFamily="2" charset="-122"/>
                <a:ea typeface="宋体" panose="02010600030101010101" pitchFamily="2" charset="-122"/>
                <a:cs typeface="宋体" panose="02010600030101010101" pitchFamily="2" charset="-122"/>
              </a:rPr>
              <a:t>规律</a:t>
            </a:r>
            <a:endParaRPr lang="zh-CN" altLang="en-US" sz="2400" b="1" dirty="0">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6" name="矩形 28"/>
          <p:cNvSpPr>
            <a:spLocks noChangeArrowheads="1"/>
          </p:cNvSpPr>
          <p:nvPr>
            <p:custDataLst>
              <p:tags r:id="rId4"/>
            </p:custDataLst>
          </p:nvPr>
        </p:nvSpPr>
        <p:spPr bwMode="auto">
          <a:xfrm>
            <a:off x="1945184" y="3293517"/>
            <a:ext cx="7770812" cy="3969385"/>
          </a:xfrm>
          <a:prstGeom prst="rect">
            <a:avLst/>
          </a:prstGeom>
          <a:noFill/>
          <a:ln w="9525">
            <a:noFill/>
            <a:miter lim="800000"/>
          </a:ln>
        </p:spPr>
        <p:txBody>
          <a:bodyPr>
            <a:spAutoFit/>
          </a:bodyPr>
          <a:p>
            <a:pPr marL="273050" indent="-273050">
              <a:lnSpc>
                <a:spcPct val="150000"/>
              </a:lnSpc>
            </a:pPr>
            <a:r>
              <a:rPr lang="en-US" altLang="zh-CN" sz="2400" dirty="0" smtClean="0">
                <a:solidFill>
                  <a:schemeClr val="tx1"/>
                </a:solidFill>
                <a:latin typeface="宋体" panose="02010600030101010101" pitchFamily="2" charset="-122"/>
                <a:ea typeface="宋体" panose="02010600030101010101" pitchFamily="2" charset="-122"/>
                <a:cs typeface="宋体" panose="02010600030101010101" pitchFamily="2" charset="-122"/>
              </a:rPr>
              <a:t>(1)</a:t>
            </a: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rPr>
              <a:t>时间规律</a:t>
            </a:r>
            <a:endPar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273050" indent="-273050">
              <a:lnSpc>
                <a:spcPct val="150000"/>
              </a:lnSpc>
            </a:pP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rPr>
              <a:t>保持和遗忘是时间的函数。</a:t>
            </a:r>
            <a:endPar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273050" indent="-273050">
              <a:lnSpc>
                <a:spcPct val="150000"/>
              </a:lnSpc>
            </a:pP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rPr>
              <a:t>“先快后慢”</a:t>
            </a:r>
            <a:endPar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273050" indent="-273050">
              <a:lnSpc>
                <a:spcPct val="150000"/>
              </a:lnSpc>
            </a:pP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rPr>
              <a:t>   及时复习</a:t>
            </a:r>
            <a:endPar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273050" indent="-273050">
              <a:lnSpc>
                <a:spcPct val="150000"/>
              </a:lnSpc>
            </a:pPr>
            <a:endParaRPr lang="en-US" altLang="zh-CN" sz="2400" dirty="0"/>
          </a:p>
          <a:p>
            <a:pPr marL="273050" indent="-273050">
              <a:lnSpc>
                <a:spcPct val="150000"/>
              </a:lnSpc>
            </a:pPr>
            <a:r>
              <a:rPr lang="en-US" altLang="zh-CN" sz="2400" dirty="0"/>
              <a:t>    </a:t>
            </a:r>
            <a:endParaRPr lang="en-US" altLang="zh-CN" sz="2400" dirty="0"/>
          </a:p>
          <a:p>
            <a:pPr marL="273050" indent="-273050">
              <a:lnSpc>
                <a:spcPct val="150000"/>
              </a:lnSpc>
            </a:pPr>
            <a:endParaRPr lang="en-US" altLang="zh-CN" sz="2400" dirty="0"/>
          </a:p>
        </p:txBody>
      </p:sp>
      <p:pic>
        <p:nvPicPr>
          <p:cNvPr id="7" name="Picture 2" descr="C:\Users\Administrator\AppData\Roaming\Tencent\Users\281042446\QQ\WinTemp\RichOle\1]R(6B(AZ(2KUDNMOE}UHNT.png"/>
          <p:cNvPicPr>
            <a:picLocks noChangeAspect="1" noChangeArrowheads="1"/>
          </p:cNvPicPr>
          <p:nvPr>
            <p:custDataLst>
              <p:tags r:id="rId5"/>
            </p:custDataLst>
          </p:nvPr>
        </p:nvPicPr>
        <p:blipFill>
          <a:blip r:embed="rId6" cstate="print"/>
          <a:srcRect/>
          <a:stretch>
            <a:fillRect/>
          </a:stretch>
        </p:blipFill>
        <p:spPr bwMode="auto">
          <a:xfrm>
            <a:off x="6715760" y="2988945"/>
            <a:ext cx="3849370" cy="3347085"/>
          </a:xfrm>
          <a:prstGeom prst="rect">
            <a:avLst/>
          </a:prstGeom>
          <a:noFill/>
          <a:ln w="9525">
            <a:noFill/>
            <a:miter lim="800000"/>
            <a:headEnd/>
            <a:tailEnd/>
          </a:ln>
        </p:spPr>
      </p:pic>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Rot="1" noChangeArrowheads="1"/>
          </p:cNvSpPr>
          <p:nvPr>
            <p:custDataLst>
              <p:tags r:id="rId1"/>
            </p:custDataLst>
          </p:nvPr>
        </p:nvSpPr>
        <p:spPr>
          <a:xfrm>
            <a:off x="-1121410" y="224790"/>
            <a:ext cx="8935720" cy="1143000"/>
          </a:xfrm>
          <a:prstGeom prst="rect">
            <a:avLst/>
          </a:prstGeom>
          <a:noFill/>
          <a:ln w="9525">
            <a:noFill/>
            <a:miter lim="800000"/>
          </a:ln>
          <a:effectLst/>
        </p:spPr>
        <p:txBody>
          <a:bodyPr vert="horz" wrap="square" lIns="91440" tIns="45720" rIns="91440" bIns="45720" numCol="1" anchor="ctr" anchorCtr="0" compatLnSpc="1"/>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pPr algn="ctr">
              <a:buClrTx/>
              <a:buSzTx/>
              <a:buFontTx/>
              <a:defRPr/>
            </a:pPr>
            <a:r>
              <a:rPr lang="zh-CN" altLang="en-US" sz="3200" dirty="0">
                <a:solidFill>
                  <a:schemeClr val="tx1"/>
                </a:solidFill>
              </a:rPr>
              <a:t>（二）</a:t>
            </a:r>
            <a:r>
              <a:rPr lang="zh-CN" altLang="en-US" sz="3200" dirty="0">
                <a:solidFill>
                  <a:schemeClr val="tx1"/>
                </a:solidFill>
                <a:sym typeface="+mn-ea"/>
              </a:rPr>
              <a:t>信息加工学习理论</a:t>
            </a:r>
            <a:endParaRPr lang="zh-CN" altLang="en-US" sz="3200" dirty="0">
              <a:solidFill>
                <a:schemeClr val="tx1"/>
              </a:solidFill>
            </a:endParaRPr>
          </a:p>
        </p:txBody>
      </p:sp>
      <p:sp>
        <p:nvSpPr>
          <p:cNvPr id="9" name="矩形 28"/>
          <p:cNvSpPr>
            <a:spLocks noChangeArrowheads="1"/>
          </p:cNvSpPr>
          <p:nvPr>
            <p:custDataLst>
              <p:tags r:id="rId2"/>
            </p:custDataLst>
          </p:nvPr>
        </p:nvSpPr>
        <p:spPr bwMode="auto">
          <a:xfrm>
            <a:off x="1296035" y="1250950"/>
            <a:ext cx="10245090" cy="6185535"/>
          </a:xfrm>
          <a:prstGeom prst="rect">
            <a:avLst/>
          </a:prstGeom>
          <a:noFill/>
          <a:ln w="9525">
            <a:noFill/>
            <a:miter lim="800000"/>
          </a:ln>
        </p:spPr>
        <p:txBody>
          <a:bodyPr wrap="square">
            <a:spAutoFit/>
          </a:bodyPr>
          <a:p>
            <a:pPr marL="273050" indent="-273050">
              <a:lnSpc>
                <a:spcPct val="150000"/>
              </a:lnSpc>
            </a:pPr>
            <a:r>
              <a:rPr lang="en-US" altLang="zh-CN" sz="2400" b="1" dirty="0" smtClean="0">
                <a:latin typeface="宋体" panose="02010600030101010101" pitchFamily="2" charset="-122"/>
                <a:ea typeface="宋体" panose="02010600030101010101" pitchFamily="2" charset="-122"/>
                <a:cs typeface="宋体" panose="02010600030101010101" pitchFamily="2" charset="-122"/>
              </a:rPr>
              <a:t>(2) </a:t>
            </a:r>
            <a:r>
              <a:rPr lang="zh-CN" altLang="en-US" sz="2400" b="1" dirty="0">
                <a:latin typeface="宋体" panose="02010600030101010101" pitchFamily="2" charset="-122"/>
                <a:ea typeface="宋体" panose="02010600030101010101" pitchFamily="2" charset="-122"/>
                <a:cs typeface="宋体" panose="02010600030101010101" pitchFamily="2" charset="-122"/>
              </a:rPr>
              <a:t>材料的性质</a:t>
            </a:r>
            <a:endParaRPr lang="en-US" altLang="zh-CN" sz="2400" b="1" dirty="0">
              <a:latin typeface="宋体" panose="02010600030101010101" pitchFamily="2" charset="-122"/>
              <a:ea typeface="宋体" panose="02010600030101010101" pitchFamily="2" charset="-122"/>
              <a:cs typeface="宋体" panose="02010600030101010101" pitchFamily="2" charset="-122"/>
            </a:endParaRPr>
          </a:p>
          <a:p>
            <a:pPr marL="273050" indent="-273050">
              <a:lnSpc>
                <a:spcPct val="150000"/>
              </a:lnSpc>
            </a:pPr>
            <a:r>
              <a:rPr lang="zh-CN" altLang="en-US" sz="2400" dirty="0">
                <a:latin typeface="宋体" panose="02010600030101010101" pitchFamily="2" charset="-122"/>
                <a:ea typeface="宋体" panose="02010600030101010101" pitchFamily="2" charset="-122"/>
                <a:cs typeface="宋体" panose="02010600030101010101" pitchFamily="2" charset="-122"/>
              </a:rPr>
              <a:t>形象 、 动作、情绪记忆遗忘慢； 语词、逻辑记忆遗忘快</a:t>
            </a:r>
            <a:endParaRPr lang="en-US" altLang="zh-CN" sz="2400" dirty="0">
              <a:latin typeface="宋体" panose="02010600030101010101" pitchFamily="2" charset="-122"/>
              <a:ea typeface="宋体" panose="02010600030101010101" pitchFamily="2" charset="-122"/>
              <a:cs typeface="宋体" panose="02010600030101010101" pitchFamily="2" charset="-122"/>
            </a:endParaRPr>
          </a:p>
          <a:p>
            <a:pPr marL="273050" indent="-273050">
              <a:lnSpc>
                <a:spcPct val="150000"/>
              </a:lnSpc>
            </a:pPr>
            <a:endParaRPr lang="en-US" altLang="zh-CN" sz="2400" dirty="0">
              <a:latin typeface="宋体" panose="02010600030101010101" pitchFamily="2" charset="-122"/>
              <a:ea typeface="宋体" panose="02010600030101010101" pitchFamily="2" charset="-122"/>
              <a:cs typeface="宋体" panose="02010600030101010101" pitchFamily="2" charset="-122"/>
            </a:endParaRPr>
          </a:p>
          <a:p>
            <a:pPr marL="273050" indent="-273050">
              <a:lnSpc>
                <a:spcPct val="150000"/>
              </a:lnSpc>
            </a:pPr>
            <a:r>
              <a:rPr lang="en-US" altLang="zh-CN" sz="2400" b="1" dirty="0" smtClean="0">
                <a:latin typeface="宋体" panose="02010600030101010101" pitchFamily="2" charset="-122"/>
                <a:ea typeface="宋体" panose="02010600030101010101" pitchFamily="2" charset="-122"/>
                <a:cs typeface="宋体" panose="02010600030101010101" pitchFamily="2" charset="-122"/>
              </a:rPr>
              <a:t>(3) </a:t>
            </a:r>
            <a:r>
              <a:rPr lang="zh-CN" altLang="en-US" sz="2400" b="1" dirty="0">
                <a:latin typeface="宋体" panose="02010600030101010101" pitchFamily="2" charset="-122"/>
                <a:ea typeface="宋体" panose="02010600030101010101" pitchFamily="2" charset="-122"/>
                <a:cs typeface="宋体" panose="02010600030101010101" pitchFamily="2" charset="-122"/>
              </a:rPr>
              <a:t>学习程度</a:t>
            </a:r>
            <a:endParaRPr lang="en-US" altLang="zh-CN" sz="2400" b="1" dirty="0">
              <a:latin typeface="宋体" panose="02010600030101010101" pitchFamily="2" charset="-122"/>
              <a:ea typeface="宋体" panose="02010600030101010101" pitchFamily="2" charset="-122"/>
              <a:cs typeface="宋体" panose="02010600030101010101" pitchFamily="2" charset="-122"/>
            </a:endParaRPr>
          </a:p>
          <a:p>
            <a:pPr marL="273050" indent="-273050">
              <a:lnSpc>
                <a:spcPct val="150000"/>
              </a:lnSpc>
            </a:pPr>
            <a:r>
              <a:rPr lang="zh-CN" altLang="en-US" sz="2400" dirty="0">
                <a:latin typeface="宋体" panose="02010600030101010101" pitchFamily="2" charset="-122"/>
                <a:ea typeface="宋体" panose="02010600030101010101" pitchFamily="2" charset="-122"/>
                <a:cs typeface="宋体" panose="02010600030101010101" pitchFamily="2" charset="-122"/>
              </a:rPr>
              <a:t>低度（识记尚未成诵）、中度（恰能成诵）、过度（超过恰能）</a:t>
            </a:r>
            <a:endParaRPr lang="en-US" altLang="zh-CN" sz="2400" dirty="0">
              <a:latin typeface="宋体" panose="02010600030101010101" pitchFamily="2" charset="-122"/>
              <a:ea typeface="宋体" panose="02010600030101010101" pitchFamily="2" charset="-122"/>
              <a:cs typeface="宋体" panose="02010600030101010101" pitchFamily="2" charset="-122"/>
            </a:endParaRPr>
          </a:p>
          <a:p>
            <a:pPr marL="273050" indent="-273050">
              <a:lnSpc>
                <a:spcPct val="150000"/>
              </a:lnSpc>
            </a:pPr>
            <a:r>
              <a:rPr lang="zh-CN" altLang="en-US" sz="2400" dirty="0">
                <a:latin typeface="宋体" panose="02010600030101010101" pitchFamily="2" charset="-122"/>
                <a:ea typeface="宋体" panose="02010600030101010101" pitchFamily="2" charset="-122"/>
                <a:cs typeface="宋体" panose="02010600030101010101" pitchFamily="2" charset="-122"/>
              </a:rPr>
              <a:t>在一定范围内，程度越高，保持效果越好。</a:t>
            </a:r>
            <a:r>
              <a:rPr lang="en-US" altLang="zh-CN" sz="2400" dirty="0">
                <a:latin typeface="宋体" panose="02010600030101010101" pitchFamily="2" charset="-122"/>
                <a:ea typeface="宋体" panose="02010600030101010101" pitchFamily="2" charset="-122"/>
                <a:cs typeface="宋体" panose="02010600030101010101" pitchFamily="2" charset="-122"/>
              </a:rPr>
              <a:t>150%</a:t>
            </a:r>
            <a:r>
              <a:rPr lang="zh-CN" altLang="en-US" sz="2400" dirty="0">
                <a:latin typeface="宋体" panose="02010600030101010101" pitchFamily="2" charset="-122"/>
                <a:ea typeface="宋体" panose="02010600030101010101" pitchFamily="2" charset="-122"/>
                <a:cs typeface="宋体" panose="02010600030101010101" pitchFamily="2" charset="-122"/>
              </a:rPr>
              <a:t>，效果最好。</a:t>
            </a:r>
            <a:endParaRPr lang="en-US" altLang="zh-CN" sz="2400" dirty="0">
              <a:latin typeface="宋体" panose="02010600030101010101" pitchFamily="2" charset="-122"/>
              <a:ea typeface="宋体" panose="02010600030101010101" pitchFamily="2" charset="-122"/>
              <a:cs typeface="宋体" panose="02010600030101010101" pitchFamily="2" charset="-122"/>
            </a:endParaRPr>
          </a:p>
          <a:p>
            <a:pPr marL="273050" indent="-273050">
              <a:lnSpc>
                <a:spcPct val="150000"/>
              </a:lnSpc>
            </a:pPr>
            <a:endParaRPr lang="en-US" altLang="zh-CN" sz="2400" b="1" dirty="0">
              <a:solidFill>
                <a:srgbClr val="FF0000"/>
              </a:solidFill>
            </a:endParaRPr>
          </a:p>
          <a:p>
            <a:pPr marL="273050" indent="-273050">
              <a:lnSpc>
                <a:spcPct val="150000"/>
              </a:lnSpc>
            </a:pPr>
            <a:endParaRPr lang="en-US" altLang="zh-CN" sz="2400" b="1" dirty="0">
              <a:solidFill>
                <a:srgbClr val="FF0000"/>
              </a:solidFill>
            </a:endParaRPr>
          </a:p>
          <a:p>
            <a:pPr marL="273050" indent="-273050">
              <a:lnSpc>
                <a:spcPct val="150000"/>
              </a:lnSpc>
            </a:pPr>
            <a:endParaRPr lang="en-US" altLang="zh-CN" sz="2400" dirty="0"/>
          </a:p>
          <a:p>
            <a:pPr marL="273050" indent="-273050">
              <a:lnSpc>
                <a:spcPct val="150000"/>
              </a:lnSpc>
            </a:pPr>
            <a:r>
              <a:rPr lang="en-US" altLang="zh-CN" sz="2400" dirty="0"/>
              <a:t>    </a:t>
            </a:r>
            <a:endParaRPr lang="en-US" altLang="zh-CN" sz="2400" dirty="0"/>
          </a:p>
          <a:p>
            <a:pPr marL="273050" indent="-273050">
              <a:lnSpc>
                <a:spcPct val="150000"/>
              </a:lnSpc>
            </a:pPr>
            <a:endParaRPr lang="en-US" altLang="zh-CN" sz="2400" dirty="0"/>
          </a:p>
        </p:txBody>
      </p:sp>
    </p:spTree>
    <p:custDataLst>
      <p:tags r:id="rId3"/>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Rot="1" noChangeArrowheads="1"/>
          </p:cNvSpPr>
          <p:nvPr>
            <p:custDataLst>
              <p:tags r:id="rId1"/>
            </p:custDataLst>
          </p:nvPr>
        </p:nvSpPr>
        <p:spPr>
          <a:xfrm>
            <a:off x="-1121410" y="224790"/>
            <a:ext cx="8935720" cy="1143000"/>
          </a:xfrm>
          <a:prstGeom prst="rect">
            <a:avLst/>
          </a:prstGeom>
          <a:noFill/>
          <a:ln w="9525">
            <a:noFill/>
            <a:miter lim="800000"/>
          </a:ln>
          <a:effectLst/>
        </p:spPr>
        <p:txBody>
          <a:bodyPr vert="horz" wrap="square" lIns="91440" tIns="45720" rIns="91440" bIns="45720" numCol="1" anchor="ctr" anchorCtr="0" compatLnSpc="1"/>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pPr algn="ctr">
              <a:buClrTx/>
              <a:buSzTx/>
              <a:buFontTx/>
              <a:defRPr/>
            </a:pPr>
            <a:r>
              <a:rPr lang="zh-CN" altLang="en-US" sz="3200" dirty="0">
                <a:solidFill>
                  <a:schemeClr val="tx1"/>
                </a:solidFill>
              </a:rPr>
              <a:t>（二）</a:t>
            </a:r>
            <a:r>
              <a:rPr lang="zh-CN" altLang="en-US" sz="3200" dirty="0">
                <a:solidFill>
                  <a:schemeClr val="tx1"/>
                </a:solidFill>
                <a:sym typeface="+mn-ea"/>
              </a:rPr>
              <a:t>信息加工学习理论</a:t>
            </a:r>
            <a:endParaRPr lang="zh-CN" altLang="en-US" sz="3200" dirty="0">
              <a:solidFill>
                <a:schemeClr val="tx1"/>
              </a:solidFill>
            </a:endParaRPr>
          </a:p>
        </p:txBody>
      </p:sp>
      <p:sp>
        <p:nvSpPr>
          <p:cNvPr id="6" name="矩形 28"/>
          <p:cNvSpPr>
            <a:spLocks noChangeArrowheads="1"/>
          </p:cNvSpPr>
          <p:nvPr>
            <p:custDataLst>
              <p:tags r:id="rId2"/>
            </p:custDataLst>
          </p:nvPr>
        </p:nvSpPr>
        <p:spPr bwMode="auto">
          <a:xfrm>
            <a:off x="1701800" y="1275080"/>
            <a:ext cx="9921240" cy="5631180"/>
          </a:xfrm>
          <a:prstGeom prst="rect">
            <a:avLst/>
          </a:prstGeom>
          <a:noFill/>
          <a:ln w="9525">
            <a:noFill/>
            <a:miter lim="800000"/>
          </a:ln>
        </p:spPr>
        <p:txBody>
          <a:bodyPr wrap="square">
            <a:spAutoFit/>
          </a:bodyPr>
          <a:p>
            <a:pPr marL="273050" indent="-273050">
              <a:lnSpc>
                <a:spcPct val="150000"/>
              </a:lnSpc>
            </a:pPr>
            <a:r>
              <a:rPr lang="en-US" altLang="zh-CN" sz="24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(4)</a:t>
            </a: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遗忘与位置的关系</a:t>
            </a:r>
            <a:endPar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273050" indent="-273050">
              <a:lnSpc>
                <a:spcPct val="150000"/>
              </a:lnSpc>
            </a:pP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rPr>
              <a:t>“中间容易忘，开头和结尾不容易忘”</a:t>
            </a:r>
            <a:endPar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273050" indent="-273050">
              <a:lnSpc>
                <a:spcPct val="150000"/>
              </a:lnSpc>
            </a:pP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rPr>
              <a:t>    前摄抑制</a:t>
            </a:r>
            <a:endPar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273050" indent="-273050">
              <a:lnSpc>
                <a:spcPct val="150000"/>
              </a:lnSpc>
            </a:pP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rPr>
              <a:t>    倒摄抑制</a:t>
            </a:r>
            <a:endPar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273050" indent="-273050">
              <a:lnSpc>
                <a:spcPct val="150000"/>
              </a:lnSpc>
            </a:pPr>
            <a:r>
              <a:rPr lang="en-US" altLang="zh-CN" sz="24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(5)</a:t>
            </a: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对所识记内容的骨架支柱不容易遗忘，细枝末节容易遗忘。</a:t>
            </a:r>
            <a:endPar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273050" indent="-273050">
              <a:lnSpc>
                <a:spcPct val="150000"/>
              </a:lnSpc>
            </a:pPr>
            <a:endParaRPr lang="en-US" altLang="zh-CN" sz="2400" b="1" dirty="0">
              <a:solidFill>
                <a:srgbClr val="FF0000"/>
              </a:solidFill>
            </a:endParaRPr>
          </a:p>
          <a:p>
            <a:pPr marL="273050" indent="-273050">
              <a:lnSpc>
                <a:spcPct val="150000"/>
              </a:lnSpc>
            </a:pPr>
            <a:endParaRPr lang="en-US" altLang="zh-CN" sz="2400" b="1" dirty="0">
              <a:solidFill>
                <a:srgbClr val="FF0000"/>
              </a:solidFill>
            </a:endParaRPr>
          </a:p>
          <a:p>
            <a:pPr marL="273050" indent="-273050">
              <a:lnSpc>
                <a:spcPct val="150000"/>
              </a:lnSpc>
            </a:pPr>
            <a:endParaRPr lang="en-US" altLang="zh-CN" sz="2400" dirty="0"/>
          </a:p>
          <a:p>
            <a:pPr marL="273050" indent="-273050">
              <a:lnSpc>
                <a:spcPct val="150000"/>
              </a:lnSpc>
            </a:pPr>
            <a:r>
              <a:rPr lang="en-US" altLang="zh-CN" sz="2400" dirty="0"/>
              <a:t>    </a:t>
            </a:r>
            <a:endParaRPr lang="en-US" altLang="zh-CN" sz="2400" dirty="0"/>
          </a:p>
          <a:p>
            <a:pPr marL="273050" indent="-273050">
              <a:lnSpc>
                <a:spcPct val="150000"/>
              </a:lnSpc>
            </a:pPr>
            <a:endParaRPr lang="en-US" altLang="zh-CN" sz="2400" dirty="0"/>
          </a:p>
        </p:txBody>
      </p:sp>
    </p:spTree>
    <p:custDataLst>
      <p:tags r:id="rId3"/>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Rot="1" noChangeArrowheads="1"/>
          </p:cNvSpPr>
          <p:nvPr>
            <p:custDataLst>
              <p:tags r:id="rId1"/>
            </p:custDataLst>
          </p:nvPr>
        </p:nvSpPr>
        <p:spPr>
          <a:xfrm>
            <a:off x="-1121410" y="224790"/>
            <a:ext cx="8935720" cy="1143000"/>
          </a:xfrm>
          <a:prstGeom prst="rect">
            <a:avLst/>
          </a:prstGeom>
          <a:noFill/>
          <a:ln w="9525">
            <a:noFill/>
            <a:miter lim="800000"/>
          </a:ln>
          <a:effectLst/>
        </p:spPr>
        <p:txBody>
          <a:bodyPr vert="horz" wrap="square" lIns="91440" tIns="45720" rIns="91440" bIns="45720" numCol="1" anchor="ctr" anchorCtr="0" compatLnSpc="1"/>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pPr algn="ctr">
              <a:buClrTx/>
              <a:buSzTx/>
              <a:buFontTx/>
              <a:defRPr/>
            </a:pPr>
            <a:r>
              <a:rPr lang="zh-CN" altLang="en-US" sz="3200" dirty="0">
                <a:solidFill>
                  <a:schemeClr val="tx1"/>
                </a:solidFill>
              </a:rPr>
              <a:t>（二）</a:t>
            </a:r>
            <a:r>
              <a:rPr lang="zh-CN" altLang="en-US" sz="3200" dirty="0">
                <a:solidFill>
                  <a:schemeClr val="tx1"/>
                </a:solidFill>
                <a:sym typeface="+mn-ea"/>
              </a:rPr>
              <a:t>信息加工学习理论</a:t>
            </a:r>
            <a:endParaRPr lang="zh-CN" altLang="en-US" sz="3200" dirty="0">
              <a:solidFill>
                <a:schemeClr val="tx1"/>
              </a:solidFill>
            </a:endParaRPr>
          </a:p>
        </p:txBody>
      </p:sp>
      <p:sp>
        <p:nvSpPr>
          <p:cNvPr id="38914" name="Rectangle 3"/>
          <p:cNvSpPr>
            <a:spLocks noGrp="1" noRot="1" noChangeArrowheads="1"/>
          </p:cNvSpPr>
          <p:nvPr>
            <p:custDataLst>
              <p:tags r:id="rId2"/>
            </p:custDataLst>
          </p:nvPr>
        </p:nvSpPr>
        <p:spPr>
          <a:xfrm>
            <a:off x="1485900" y="2112645"/>
            <a:ext cx="8547100" cy="2189480"/>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82550" indent="0">
              <a:lnSpc>
                <a:spcPct val="110000"/>
              </a:lnSpc>
              <a:spcAft>
                <a:spcPct val="10000"/>
              </a:spcAft>
              <a:buNone/>
            </a:pPr>
            <a:r>
              <a:rPr lang="en-US" altLang="zh-CN" sz="2400" dirty="0" smtClean="0">
                <a:latin typeface="宋体" panose="02010600030101010101" pitchFamily="2" charset="-122"/>
                <a:ea typeface="宋体" panose="02010600030101010101" pitchFamily="2" charset="-122"/>
              </a:rPr>
              <a:t>(1)</a:t>
            </a:r>
            <a:r>
              <a:rPr lang="zh-CN" altLang="en-US" sz="2400" dirty="0" smtClean="0">
                <a:latin typeface="宋体" panose="02010600030101010101" pitchFamily="2" charset="-122"/>
                <a:ea typeface="宋体" panose="02010600030101010101" pitchFamily="2" charset="-122"/>
              </a:rPr>
              <a:t>消退学说；</a:t>
            </a:r>
            <a:endParaRPr lang="en-US" altLang="zh-CN" sz="24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r>
              <a:rPr lang="zh-CN" altLang="en-US" sz="2400" dirty="0" smtClean="0">
                <a:latin typeface="宋体" panose="02010600030101010101" pitchFamily="2" charset="-122"/>
                <a:ea typeface="宋体" panose="02010600030101010101" pitchFamily="2" charset="-122"/>
              </a:rPr>
              <a:t>信息在神经系统内留下的痕迹随时间而衰退</a:t>
            </a:r>
            <a:endParaRPr lang="en-US" altLang="zh-CN" sz="24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r>
              <a:rPr lang="zh-CN" altLang="en-US" sz="2400" dirty="0" smtClean="0">
                <a:latin typeface="宋体" panose="02010600030101010101" pitchFamily="2" charset="-122"/>
                <a:ea typeface="宋体" panose="02010600030101010101" pitchFamily="2" charset="-122"/>
              </a:rPr>
              <a:t>“小时候的事情记不清了”</a:t>
            </a:r>
            <a:endParaRPr lang="en-US" altLang="zh-CN" sz="24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endParaRPr lang="en-US" altLang="zh-CN" sz="28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endParaRPr lang="en-US" altLang="zh-CN" sz="28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endParaRPr lang="en-US" altLang="zh-CN" sz="2800" dirty="0" smtClean="0">
              <a:solidFill>
                <a:srgbClr val="FF0000"/>
              </a:solidFill>
              <a:latin typeface="宋体" panose="02010600030101010101" pitchFamily="2" charset="-122"/>
              <a:ea typeface="宋体" panose="02010600030101010101" pitchFamily="2" charset="-122"/>
            </a:endParaRPr>
          </a:p>
        </p:txBody>
      </p:sp>
      <p:sp>
        <p:nvSpPr>
          <p:cNvPr id="650245" name="Rectangle 5"/>
          <p:cNvSpPr>
            <a:spLocks noRot="1" noChangeArrowheads="1"/>
          </p:cNvSpPr>
          <p:nvPr>
            <p:custDataLst>
              <p:tags r:id="rId3"/>
            </p:custDataLst>
          </p:nvPr>
        </p:nvSpPr>
        <p:spPr bwMode="auto">
          <a:xfrm>
            <a:off x="1485702" y="972220"/>
            <a:ext cx="7854330" cy="1341437"/>
          </a:xfrm>
          <a:prstGeom prst="rect">
            <a:avLst/>
          </a:prstGeom>
          <a:noFill/>
          <a:ln w="9525">
            <a:noFill/>
            <a:miter lim="800000"/>
          </a:ln>
          <a:effectLst/>
        </p:spPr>
        <p:txBody>
          <a:bodyPr anchor="ctr"/>
          <a:p>
            <a:pPr>
              <a:spcBef>
                <a:spcPct val="0"/>
              </a:spcBef>
              <a:buClrTx/>
              <a:buSzTx/>
              <a:buFontTx/>
              <a:buNone/>
              <a:defRPr/>
            </a:pPr>
            <a:r>
              <a:rPr lang="en-US" altLang="zh-CN" sz="2400" b="1" dirty="0">
                <a:solidFill>
                  <a:schemeClr val="tx1"/>
                </a:solidFill>
                <a:effectLst/>
                <a:latin typeface="宋体" panose="02010600030101010101" pitchFamily="2" charset="-122"/>
                <a:ea typeface="宋体" panose="02010600030101010101" pitchFamily="2" charset="-122"/>
                <a:cs typeface="宋体" panose="02010600030101010101" pitchFamily="2" charset="-122"/>
              </a:rPr>
              <a:t>4.</a:t>
            </a:r>
            <a:r>
              <a:rPr lang="zh-CN" altLang="en-US" sz="2400" b="1" dirty="0">
                <a:solidFill>
                  <a:schemeClr val="tx1"/>
                </a:solidFill>
                <a:effectLst/>
                <a:latin typeface="宋体" panose="02010600030101010101" pitchFamily="2" charset="-122"/>
                <a:ea typeface="宋体" panose="02010600030101010101" pitchFamily="2" charset="-122"/>
                <a:cs typeface="宋体" panose="02010600030101010101" pitchFamily="2" charset="-122"/>
              </a:rPr>
              <a:t>遗忘的</a:t>
            </a:r>
            <a:r>
              <a:rPr lang="zh-CN" altLang="en-US" sz="2400" b="1" dirty="0">
                <a:solidFill>
                  <a:schemeClr val="tx1"/>
                </a:solidFill>
                <a:effectLst/>
                <a:latin typeface="宋体" panose="02010600030101010101" pitchFamily="2" charset="-122"/>
                <a:ea typeface="宋体" panose="02010600030101010101" pitchFamily="2" charset="-122"/>
                <a:cs typeface="宋体" panose="02010600030101010101" pitchFamily="2" charset="-122"/>
              </a:rPr>
              <a:t>原因</a:t>
            </a:r>
            <a:endParaRPr lang="zh-CN" altLang="en-US" sz="2400" b="1" dirty="0">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p:txBody>
      </p:sp>
      <p:pic>
        <p:nvPicPr>
          <p:cNvPr id="7" name="图片 6" descr="timg (2).jpg"/>
          <p:cNvPicPr>
            <a:picLocks noChangeAspect="1"/>
          </p:cNvPicPr>
          <p:nvPr>
            <p:custDataLst>
              <p:tags r:id="rId4"/>
            </p:custDataLst>
          </p:nvPr>
        </p:nvPicPr>
        <p:blipFill>
          <a:blip r:embed="rId5" cstate="print"/>
          <a:stretch>
            <a:fillRect/>
          </a:stretch>
        </p:blipFill>
        <p:spPr>
          <a:xfrm>
            <a:off x="8936684" y="2112949"/>
            <a:ext cx="2506252" cy="1846209"/>
          </a:xfrm>
          <a:prstGeom prst="rect">
            <a:avLst/>
          </a:prstGeom>
        </p:spPr>
      </p:pic>
      <p:sp>
        <p:nvSpPr>
          <p:cNvPr id="2" name="Rectangle 3"/>
          <p:cNvSpPr>
            <a:spLocks noGrp="1" noRot="1" noChangeArrowheads="1"/>
          </p:cNvSpPr>
          <p:nvPr>
            <p:custDataLst>
              <p:tags r:id="rId6"/>
            </p:custDataLst>
          </p:nvPr>
        </p:nvSpPr>
        <p:spPr>
          <a:xfrm>
            <a:off x="1485955" y="3793156"/>
            <a:ext cx="8253040" cy="2189163"/>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82550" indent="0">
              <a:lnSpc>
                <a:spcPct val="110000"/>
              </a:lnSpc>
              <a:spcAft>
                <a:spcPct val="10000"/>
              </a:spcAft>
              <a:buNone/>
            </a:pPr>
            <a:r>
              <a:rPr lang="en-US" altLang="zh-CN" sz="2400" dirty="0" smtClean="0">
                <a:latin typeface="宋体" panose="02010600030101010101" pitchFamily="2" charset="-122"/>
                <a:ea typeface="宋体" panose="02010600030101010101" pitchFamily="2" charset="-122"/>
              </a:rPr>
              <a:t>(2)</a:t>
            </a:r>
            <a:r>
              <a:rPr lang="zh-CN" altLang="en-US" sz="2400" dirty="0" smtClean="0">
                <a:latin typeface="宋体" panose="02010600030101010101" pitchFamily="2" charset="-122"/>
                <a:ea typeface="宋体" panose="02010600030101010101" pitchFamily="2" charset="-122"/>
              </a:rPr>
              <a:t>干扰学说</a:t>
            </a:r>
            <a:endParaRPr lang="en-US" altLang="zh-CN" sz="24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r>
              <a:rPr lang="zh-CN" altLang="en-US" sz="2400" dirty="0" smtClean="0">
                <a:latin typeface="宋体" panose="02010600030101010101" pitchFamily="2" charset="-122"/>
                <a:ea typeface="宋体" panose="02010600030101010101" pitchFamily="2" charset="-122"/>
              </a:rPr>
              <a:t>“两头好，中间差”前</a:t>
            </a:r>
            <a:r>
              <a:rPr lang="zh-CN" altLang="en-US" sz="2400" dirty="0">
                <a:latin typeface="宋体" panose="02010600030101010101" pitchFamily="2" charset="-122"/>
                <a:ea typeface="宋体" panose="02010600030101010101" pitchFamily="2" charset="-122"/>
              </a:rPr>
              <a:t>摄抑</a:t>
            </a:r>
            <a:r>
              <a:rPr lang="zh-CN" altLang="en-US" sz="2400" dirty="0" smtClean="0">
                <a:latin typeface="宋体" panose="02010600030101010101" pitchFamily="2" charset="-122"/>
                <a:ea typeface="宋体" panose="02010600030101010101" pitchFamily="2" charset="-122"/>
              </a:rPr>
              <a:t>制、后摄抑制；</a:t>
            </a:r>
            <a:endParaRPr lang="en-US" altLang="zh-CN" sz="24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r>
              <a:rPr lang="zh-CN" altLang="en-US" sz="2400" dirty="0" smtClean="0">
                <a:latin typeface="宋体" panose="02010600030101010101" pitchFamily="2" charset="-122"/>
                <a:ea typeface="宋体" panose="02010600030101010101" pitchFamily="2" charset="-122"/>
              </a:rPr>
              <a:t>材料的相似性</a:t>
            </a:r>
            <a:endParaRPr lang="en-US" altLang="zh-CN" sz="24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endParaRPr lang="en-US" altLang="zh-CN" sz="28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endParaRPr lang="en-US" altLang="zh-CN" sz="2800" dirty="0" smtClean="0">
              <a:solidFill>
                <a:srgbClr val="FF0000"/>
              </a:solidFill>
              <a:latin typeface="宋体" panose="02010600030101010101" pitchFamily="2" charset="-122"/>
              <a:ea typeface="宋体" panose="02010600030101010101" pitchFamily="2" charset="-122"/>
            </a:endParaRPr>
          </a:p>
        </p:txBody>
      </p:sp>
    </p:spTree>
    <p:custDataLst>
      <p:tags r:id="rId7"/>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custDataLst>
              <p:tags r:id="rId1"/>
            </p:custDataLst>
          </p:nvPr>
        </p:nvSpPr>
        <p:spPr>
          <a:xfrm>
            <a:off x="1728649" y="414020"/>
            <a:ext cx="7820992" cy="1143000"/>
          </a:xfrm>
          <a:prstGeom prst="rect">
            <a:avLst/>
          </a:prstGeom>
          <a:noFill/>
          <a:ln w="9525">
            <a:noFill/>
            <a:miter lim="800000"/>
          </a:ln>
          <a:effectLst/>
        </p:spPr>
        <p:txBody>
          <a:bodyPr vert="horz" wrap="square" lIns="91440" tIns="45720" rIns="91440" bIns="45720" numCol="1" anchor="ctr" anchorCtr="0" compatLnSpc="1"/>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r>
              <a:rPr lang="zh-CN" altLang="en-US" b="1" dirty="0" smtClean="0"/>
              <a:t>教学目标</a:t>
            </a:r>
            <a:endParaRPr lang="zh-CN" altLang="en-US" b="1" dirty="0" smtClean="0"/>
          </a:p>
        </p:txBody>
      </p:sp>
      <p:sp>
        <p:nvSpPr>
          <p:cNvPr id="5" name="Rectangle 3"/>
          <p:cNvSpPr txBox="1">
            <a:spLocks noRot="1" noChangeArrowheads="1"/>
          </p:cNvSpPr>
          <p:nvPr>
            <p:custDataLst>
              <p:tags r:id="rId2"/>
            </p:custDataLst>
          </p:nvPr>
        </p:nvSpPr>
        <p:spPr bwMode="auto">
          <a:xfrm>
            <a:off x="2019935" y="1971040"/>
            <a:ext cx="10024110" cy="3462020"/>
          </a:xfrm>
          <a:prstGeom prst="rect">
            <a:avLst/>
          </a:prstGeom>
          <a:noFill/>
          <a:ln w="9525">
            <a:noFill/>
            <a:miter lim="800000"/>
          </a:ln>
          <a:effectLst/>
        </p:spPr>
        <p:txBody>
          <a:bodyPr vert="horz" wrap="square" lIns="91440" tIns="45720" rIns="91440" bIns="45720" numCol="1" anchor="t" anchorCtr="0" compatLnSpc="1"/>
          <a:lstStyle/>
          <a:p>
            <a:pPr marL="342900" lvl="0" indent="-342900" fontAlgn="base">
              <a:lnSpc>
                <a:spcPct val="150000"/>
              </a:lnSpc>
              <a:spcBef>
                <a:spcPct val="0"/>
              </a:spcBef>
              <a:spcAft>
                <a:spcPct val="0"/>
              </a:spcAft>
              <a:defRPr/>
            </a:pPr>
            <a:r>
              <a:rPr lang="zh-CN" altLang="en-US" sz="2400" b="1" dirty="0" smtClean="0">
                <a:latin typeface="宋体" panose="02010600030101010101" pitchFamily="2" charset="-122"/>
                <a:ea typeface="宋体" panose="02010600030101010101" pitchFamily="2" charset="-122"/>
              </a:rPr>
              <a:t>知识目标：</a:t>
            </a:r>
            <a:r>
              <a:rPr lang="zh-CN" altLang="en-US" sz="2400" dirty="0" smtClean="0">
                <a:latin typeface="宋体" panose="02010600030101010101" pitchFamily="2" charset="-122"/>
                <a:ea typeface="宋体" panose="02010600030101010101" pitchFamily="2" charset="-122"/>
              </a:rPr>
              <a:t>阐述各种学习理论的代表人物及其主要观点</a:t>
            </a:r>
            <a:endParaRPr lang="en-US" altLang="zh-CN" sz="2400" dirty="0" smtClean="0">
              <a:latin typeface="宋体" panose="02010600030101010101" pitchFamily="2" charset="-122"/>
              <a:ea typeface="宋体" panose="02010600030101010101" pitchFamily="2" charset="-122"/>
            </a:endParaRPr>
          </a:p>
          <a:p>
            <a:pPr marL="342900" lvl="0" indent="-342900" fontAlgn="base">
              <a:lnSpc>
                <a:spcPct val="150000"/>
              </a:lnSpc>
              <a:spcBef>
                <a:spcPct val="0"/>
              </a:spcBef>
              <a:spcAft>
                <a:spcPct val="0"/>
              </a:spcAft>
              <a:defRPr/>
            </a:pPr>
            <a:r>
              <a:rPr kumimoji="0" lang="en-US" altLang="zh-CN" sz="24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t>   </a:t>
            </a:r>
            <a:r>
              <a:rPr kumimoji="0" lang="zh-CN" altLang="en-US" sz="24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t>行为主义学习理论、认知学习理论</a:t>
            </a:r>
            <a:r>
              <a:rPr lang="zh-CN" altLang="en-US" sz="2400" kern="0" dirty="0" smtClean="0">
                <a:latin typeface="宋体" panose="02010600030101010101" pitchFamily="2" charset="-122"/>
                <a:ea typeface="宋体" panose="02010600030101010101" pitchFamily="2" charset="-122"/>
              </a:rPr>
              <a:t>、</a:t>
            </a:r>
            <a:r>
              <a:rPr kumimoji="0" lang="zh-CN" altLang="en-US" sz="24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t>社会学习理论</a:t>
            </a:r>
            <a:r>
              <a:rPr lang="zh-CN" altLang="en-US" sz="2400" kern="0" dirty="0" smtClean="0">
                <a:latin typeface="宋体" panose="02010600030101010101" pitchFamily="2" charset="-122"/>
                <a:ea typeface="宋体" panose="02010600030101010101" pitchFamily="2" charset="-122"/>
              </a:rPr>
              <a:t>、</a:t>
            </a:r>
            <a:r>
              <a:rPr kumimoji="0" lang="zh-CN" altLang="en-US" sz="24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t>人本主义学习理论、建构主义学习理论</a:t>
            </a:r>
            <a:endParaRPr kumimoji="0" lang="en-US" altLang="zh-CN" sz="24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1" fontAlgn="base" latinLnBrk="0" hangingPunct="1">
              <a:lnSpc>
                <a:spcPct val="150000"/>
              </a:lnSpc>
              <a:spcBef>
                <a:spcPct val="0"/>
              </a:spcBef>
              <a:spcAft>
                <a:spcPct val="0"/>
              </a:spcAft>
              <a:buClrTx/>
              <a:buSzTx/>
              <a:defRPr/>
            </a:pPr>
            <a:r>
              <a:rPr lang="zh-CN" altLang="en-US" sz="2400" b="1" kern="0" dirty="0" smtClean="0">
                <a:latin typeface="宋体" panose="02010600030101010101" pitchFamily="2" charset="-122"/>
                <a:ea typeface="宋体" panose="02010600030101010101" pitchFamily="2" charset="-122"/>
              </a:rPr>
              <a:t>技能目标：</a:t>
            </a:r>
            <a:r>
              <a:rPr lang="zh-CN" altLang="en-US" sz="2400" kern="0" dirty="0" smtClean="0">
                <a:latin typeface="宋体" panose="02010600030101010101" pitchFamily="2" charset="-122"/>
                <a:ea typeface="宋体" panose="02010600030101010101" pitchFamily="2" charset="-122"/>
              </a:rPr>
              <a:t>根据学习任务特点，选择应用合适的学习理论</a:t>
            </a:r>
            <a:endParaRPr lang="zh-CN" altLang="en-US" sz="2400" kern="0" dirty="0" smtClean="0">
              <a:latin typeface="宋体" panose="02010600030101010101" pitchFamily="2" charset="-122"/>
              <a:ea typeface="宋体" panose="02010600030101010101" pitchFamily="2" charset="-122"/>
            </a:endParaRPr>
          </a:p>
          <a:p>
            <a:pPr marL="342900" marR="0" lvl="0" indent="-342900" algn="l" defTabSz="914400" rtl="0" eaLnBrk="1" fontAlgn="base" latinLnBrk="0" hangingPunct="1">
              <a:lnSpc>
                <a:spcPct val="150000"/>
              </a:lnSpc>
              <a:spcBef>
                <a:spcPct val="0"/>
              </a:spcBef>
              <a:spcAft>
                <a:spcPct val="0"/>
              </a:spcAft>
              <a:buClrTx/>
              <a:buSzTx/>
              <a:defRPr/>
            </a:pPr>
            <a:r>
              <a:rPr kumimoji="0" lang="zh-CN" altLang="en-US" sz="2400" b="1"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t>思政目标：</a:t>
            </a:r>
            <a:r>
              <a:rPr kumimoji="0" lang="zh-CN" altLang="en-US" sz="240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t>尊重学生心理活动规律，树立以学生为中心的教育理念</a:t>
            </a:r>
            <a:endParaRPr kumimoji="0" lang="zh-CN" altLang="en-US" sz="240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p:txBody>
      </p:sp>
    </p:spTree>
    <p:custDataLst>
      <p:tags r:id="rId3"/>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Rot="1" noChangeArrowheads="1"/>
          </p:cNvSpPr>
          <p:nvPr>
            <p:custDataLst>
              <p:tags r:id="rId1"/>
            </p:custDataLst>
          </p:nvPr>
        </p:nvSpPr>
        <p:spPr>
          <a:xfrm>
            <a:off x="-1121410" y="224790"/>
            <a:ext cx="8935720" cy="1143000"/>
          </a:xfrm>
          <a:prstGeom prst="rect">
            <a:avLst/>
          </a:prstGeom>
          <a:noFill/>
          <a:ln w="9525">
            <a:noFill/>
            <a:miter lim="800000"/>
          </a:ln>
          <a:effectLst/>
        </p:spPr>
        <p:txBody>
          <a:bodyPr vert="horz" wrap="square" lIns="91440" tIns="45720" rIns="91440" bIns="45720" numCol="1" anchor="ctr" anchorCtr="0" compatLnSpc="1"/>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pPr algn="ctr">
              <a:buClrTx/>
              <a:buSzTx/>
              <a:buFontTx/>
              <a:defRPr/>
            </a:pPr>
            <a:r>
              <a:rPr lang="zh-CN" altLang="en-US" sz="3200" dirty="0">
                <a:solidFill>
                  <a:schemeClr val="tx1"/>
                </a:solidFill>
              </a:rPr>
              <a:t>（二）</a:t>
            </a:r>
            <a:r>
              <a:rPr lang="zh-CN" altLang="en-US" sz="3200" dirty="0">
                <a:solidFill>
                  <a:schemeClr val="tx1"/>
                </a:solidFill>
                <a:sym typeface="+mn-ea"/>
              </a:rPr>
              <a:t>信息加工学习理论</a:t>
            </a:r>
            <a:endParaRPr lang="zh-CN" altLang="en-US" sz="3200" dirty="0">
              <a:solidFill>
                <a:schemeClr val="tx1"/>
              </a:solidFill>
            </a:endParaRPr>
          </a:p>
        </p:txBody>
      </p:sp>
      <p:sp>
        <p:nvSpPr>
          <p:cNvPr id="650245" name="Rectangle 5"/>
          <p:cNvSpPr>
            <a:spLocks noRot="1" noChangeArrowheads="1"/>
          </p:cNvSpPr>
          <p:nvPr>
            <p:custDataLst>
              <p:tags r:id="rId2"/>
            </p:custDataLst>
          </p:nvPr>
        </p:nvSpPr>
        <p:spPr bwMode="auto">
          <a:xfrm>
            <a:off x="1286312" y="972220"/>
            <a:ext cx="7854330" cy="1341437"/>
          </a:xfrm>
          <a:prstGeom prst="rect">
            <a:avLst/>
          </a:prstGeom>
          <a:noFill/>
          <a:ln w="9525">
            <a:noFill/>
            <a:miter lim="800000"/>
          </a:ln>
          <a:effectLst/>
        </p:spPr>
        <p:txBody>
          <a:bodyPr anchor="ctr"/>
          <a:p>
            <a:pPr>
              <a:spcBef>
                <a:spcPct val="0"/>
              </a:spcBef>
              <a:buClrTx/>
              <a:buSzTx/>
              <a:buFontTx/>
              <a:buNone/>
              <a:defRPr/>
            </a:pPr>
            <a:r>
              <a:rPr lang="en-US" altLang="zh-CN" sz="2400" b="1" dirty="0">
                <a:solidFill>
                  <a:schemeClr val="tx1"/>
                </a:solidFill>
                <a:effectLst/>
                <a:latin typeface="宋体" panose="02010600030101010101" pitchFamily="2" charset="-122"/>
                <a:ea typeface="宋体" panose="02010600030101010101" pitchFamily="2" charset="-122"/>
                <a:cs typeface="宋体" panose="02010600030101010101" pitchFamily="2" charset="-122"/>
              </a:rPr>
              <a:t>4.</a:t>
            </a:r>
            <a:r>
              <a:rPr lang="zh-CN" altLang="en-US" sz="2400" b="1" dirty="0">
                <a:solidFill>
                  <a:schemeClr val="tx1"/>
                </a:solidFill>
                <a:effectLst/>
                <a:latin typeface="宋体" panose="02010600030101010101" pitchFamily="2" charset="-122"/>
                <a:ea typeface="宋体" panose="02010600030101010101" pitchFamily="2" charset="-122"/>
                <a:cs typeface="宋体" panose="02010600030101010101" pitchFamily="2" charset="-122"/>
              </a:rPr>
              <a:t>遗忘的</a:t>
            </a:r>
            <a:r>
              <a:rPr lang="zh-CN" altLang="en-US" sz="2400" b="1" dirty="0">
                <a:solidFill>
                  <a:schemeClr val="tx1"/>
                </a:solidFill>
                <a:effectLst/>
                <a:latin typeface="宋体" panose="02010600030101010101" pitchFamily="2" charset="-122"/>
                <a:ea typeface="宋体" panose="02010600030101010101" pitchFamily="2" charset="-122"/>
                <a:cs typeface="宋体" panose="02010600030101010101" pitchFamily="2" charset="-122"/>
              </a:rPr>
              <a:t>原因</a:t>
            </a:r>
            <a:endParaRPr lang="zh-CN" altLang="en-US" sz="2400" b="1" dirty="0">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3" name="Rectangle 3"/>
          <p:cNvSpPr>
            <a:spLocks noGrp="1" noRot="1" noChangeArrowheads="1"/>
          </p:cNvSpPr>
          <p:nvPr>
            <p:custDataLst>
              <p:tags r:id="rId3"/>
            </p:custDataLst>
          </p:nvPr>
        </p:nvSpPr>
        <p:spPr>
          <a:xfrm>
            <a:off x="1205865" y="2023745"/>
            <a:ext cx="9721850" cy="2189480"/>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82550" indent="0">
              <a:lnSpc>
                <a:spcPct val="110000"/>
              </a:lnSpc>
              <a:spcAft>
                <a:spcPct val="10000"/>
              </a:spcAft>
              <a:buNone/>
            </a:pPr>
            <a:r>
              <a:rPr lang="en-US" altLang="zh-CN" sz="2400" dirty="0" smtClean="0">
                <a:latin typeface="宋体" panose="02010600030101010101" pitchFamily="2" charset="-122"/>
                <a:ea typeface="宋体" panose="02010600030101010101" pitchFamily="2" charset="-122"/>
              </a:rPr>
              <a:t>(3)</a:t>
            </a:r>
            <a:r>
              <a:rPr lang="zh-CN" altLang="en-US" sz="2400" dirty="0" smtClean="0">
                <a:latin typeface="宋体" panose="02010600030101010101" pitchFamily="2" charset="-122"/>
                <a:ea typeface="宋体" panose="02010600030101010101" pitchFamily="2" charset="-122"/>
              </a:rPr>
              <a:t>同化学说</a:t>
            </a:r>
            <a:endParaRPr lang="en-US" altLang="zh-CN" sz="24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r>
              <a:rPr lang="zh-CN" altLang="en-US" sz="2400" dirty="0">
                <a:latin typeface="宋体" panose="02010600030101010101" pitchFamily="2" charset="-122"/>
                <a:ea typeface="宋体" panose="02010600030101010101" pitchFamily="2" charset="-122"/>
              </a:rPr>
              <a:t>有意</a:t>
            </a:r>
            <a:r>
              <a:rPr lang="zh-CN" altLang="en-US" sz="2400" dirty="0" smtClean="0">
                <a:latin typeface="宋体" panose="02010600030101010101" pitchFamily="2" charset="-122"/>
                <a:ea typeface="宋体" panose="02010600030101010101" pitchFamily="2" charset="-122"/>
              </a:rPr>
              <a:t>义学习中，“高级的观念代替低级概念，使低级概念遗忘，从而减轻记忆负担”，积极遗忘</a:t>
            </a:r>
            <a:endParaRPr lang="en-US" altLang="zh-CN" sz="24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endParaRPr lang="en-US" altLang="zh-CN" sz="28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endParaRPr lang="en-US" altLang="zh-CN" sz="28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endParaRPr lang="en-US" altLang="zh-CN" sz="28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endParaRPr lang="en-US" altLang="zh-CN" sz="28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endParaRPr lang="en-US" altLang="zh-CN" sz="28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endParaRPr lang="en-US" altLang="zh-CN" sz="28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endParaRPr lang="en-US" altLang="zh-CN" sz="28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endParaRPr lang="en-US" altLang="zh-CN" sz="28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endParaRPr lang="en-US" altLang="zh-CN" sz="28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endParaRPr lang="en-US" altLang="zh-CN" sz="28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endParaRPr lang="en-US" altLang="zh-CN" sz="28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endParaRPr lang="en-US" altLang="zh-CN" sz="28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endParaRPr lang="en-US" altLang="zh-CN" sz="28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endParaRPr lang="en-US" altLang="zh-CN" sz="28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endParaRPr lang="en-US" altLang="zh-CN" sz="28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endParaRPr lang="en-US" altLang="zh-CN" sz="28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endParaRPr lang="en-US" altLang="zh-CN" sz="28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endParaRPr lang="en-US" altLang="zh-CN" sz="28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r>
              <a:rPr lang="zh-CN" altLang="en-US" sz="2800" dirty="0" smtClean="0">
                <a:latin typeface="宋体" panose="02010600030101010101" pitchFamily="2" charset="-122"/>
                <a:ea typeface="宋体" panose="02010600030101010101" pitchFamily="2" charset="-122"/>
              </a:rPr>
              <a:t>‘’</a:t>
            </a:r>
            <a:endParaRPr lang="en-US" altLang="zh-CN" sz="28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endParaRPr lang="en-US" altLang="zh-CN" sz="2800" dirty="0" smtClean="0">
              <a:solidFill>
                <a:srgbClr val="FF0000"/>
              </a:solidFill>
              <a:latin typeface="宋体" panose="02010600030101010101" pitchFamily="2" charset="-122"/>
              <a:ea typeface="宋体" panose="02010600030101010101" pitchFamily="2" charset="-122"/>
            </a:endParaRPr>
          </a:p>
        </p:txBody>
      </p:sp>
      <p:sp>
        <p:nvSpPr>
          <p:cNvPr id="4" name="Rectangle 3"/>
          <p:cNvSpPr>
            <a:spLocks noGrp="1" noRot="1" noChangeArrowheads="1"/>
          </p:cNvSpPr>
          <p:nvPr>
            <p:custDataLst>
              <p:tags r:id="rId4"/>
            </p:custDataLst>
          </p:nvPr>
        </p:nvSpPr>
        <p:spPr>
          <a:xfrm>
            <a:off x="1087411" y="3555986"/>
            <a:ext cx="8253040" cy="1495068"/>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82550" indent="0">
              <a:lnSpc>
                <a:spcPct val="150000"/>
              </a:lnSpc>
              <a:spcAft>
                <a:spcPct val="10000"/>
              </a:spcAft>
              <a:buNone/>
            </a:pPr>
            <a:r>
              <a:rPr lang="en-US" altLang="zh-CN" sz="2400" b="1" dirty="0" smtClean="0">
                <a:solidFill>
                  <a:schemeClr val="tx1"/>
                </a:solidFill>
                <a:latin typeface="宋体" panose="02010600030101010101" pitchFamily="2" charset="-122"/>
                <a:ea typeface="宋体" panose="02010600030101010101" pitchFamily="2" charset="-122"/>
              </a:rPr>
              <a:t>(4)</a:t>
            </a:r>
            <a:r>
              <a:rPr lang="zh-CN" altLang="en-US" sz="2400" b="1" dirty="0" smtClean="0">
                <a:solidFill>
                  <a:schemeClr val="tx1"/>
                </a:solidFill>
                <a:latin typeface="宋体" panose="02010600030101010101" pitchFamily="2" charset="-122"/>
                <a:ea typeface="宋体" panose="02010600030101010101" pitchFamily="2" charset="-122"/>
              </a:rPr>
              <a:t>动机遗忘学说</a:t>
            </a:r>
            <a:endParaRPr lang="en-US" altLang="zh-CN" sz="2400" b="1" dirty="0" smtClean="0">
              <a:solidFill>
                <a:schemeClr val="tx1"/>
              </a:solidFill>
              <a:latin typeface="宋体" panose="02010600030101010101" pitchFamily="2" charset="-122"/>
              <a:ea typeface="宋体" panose="02010600030101010101" pitchFamily="2" charset="-122"/>
            </a:endParaRPr>
          </a:p>
          <a:p>
            <a:pPr marL="82550" indent="0">
              <a:lnSpc>
                <a:spcPct val="150000"/>
              </a:lnSpc>
              <a:spcAft>
                <a:spcPct val="10000"/>
              </a:spcAft>
              <a:buNone/>
            </a:pPr>
            <a:r>
              <a:rPr lang="zh-CN" altLang="en-US" sz="2400" dirty="0" smtClean="0">
                <a:latin typeface="宋体" panose="02010600030101010101" pitchFamily="2" charset="-122"/>
                <a:ea typeface="宋体" panose="02010600030101010101" pitchFamily="2" charset="-122"/>
              </a:rPr>
              <a:t>“动机决定人们记住什么，遗忘什么”</a:t>
            </a:r>
            <a:endParaRPr lang="en-US" altLang="zh-CN" sz="24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endParaRPr lang="en-US" altLang="zh-CN" sz="28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endParaRPr lang="en-US" altLang="zh-CN" sz="28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endParaRPr lang="en-US" altLang="zh-CN" sz="28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endParaRPr lang="en-US" altLang="zh-CN" sz="28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endParaRPr lang="en-US" altLang="zh-CN" sz="28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endParaRPr lang="en-US" altLang="zh-CN" sz="28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endParaRPr lang="en-US" altLang="zh-CN" sz="28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endParaRPr lang="en-US" altLang="zh-CN" sz="28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endParaRPr lang="en-US" altLang="zh-CN" sz="28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endParaRPr lang="en-US" altLang="zh-CN" sz="28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endParaRPr lang="en-US" altLang="zh-CN" sz="28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endParaRPr lang="en-US" altLang="zh-CN" sz="28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endParaRPr lang="en-US" altLang="zh-CN" sz="28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endParaRPr lang="en-US" altLang="zh-CN" sz="28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endParaRPr lang="en-US" altLang="zh-CN" sz="28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endParaRPr lang="en-US" altLang="zh-CN" sz="28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r>
              <a:rPr lang="zh-CN" altLang="en-US" sz="2800" dirty="0" smtClean="0">
                <a:latin typeface="宋体" panose="02010600030101010101" pitchFamily="2" charset="-122"/>
                <a:ea typeface="宋体" panose="02010600030101010101" pitchFamily="2" charset="-122"/>
              </a:rPr>
              <a:t>‘’</a:t>
            </a:r>
            <a:endParaRPr lang="en-US" altLang="zh-CN" sz="2800" dirty="0" smtClean="0">
              <a:latin typeface="宋体" panose="02010600030101010101" pitchFamily="2" charset="-122"/>
              <a:ea typeface="宋体" panose="02010600030101010101" pitchFamily="2" charset="-122"/>
            </a:endParaRPr>
          </a:p>
          <a:p>
            <a:pPr marL="82550" indent="0">
              <a:lnSpc>
                <a:spcPct val="110000"/>
              </a:lnSpc>
              <a:spcAft>
                <a:spcPct val="10000"/>
              </a:spcAft>
              <a:buNone/>
            </a:pPr>
            <a:endParaRPr lang="en-US" altLang="zh-CN" sz="2800" dirty="0" smtClean="0">
              <a:solidFill>
                <a:srgbClr val="FF0000"/>
              </a:solidFill>
              <a:latin typeface="宋体" panose="02010600030101010101" pitchFamily="2" charset="-122"/>
              <a:ea typeface="宋体" panose="02010600030101010101" pitchFamily="2" charset="-122"/>
            </a:endParaRPr>
          </a:p>
        </p:txBody>
      </p:sp>
      <p:sp>
        <p:nvSpPr>
          <p:cNvPr id="9" name="Rectangle 3"/>
          <p:cNvSpPr txBox="1">
            <a:spLocks noRot="1" noChangeArrowheads="1"/>
          </p:cNvSpPr>
          <p:nvPr>
            <p:custDataLst>
              <p:tags r:id="rId5"/>
            </p:custDataLst>
          </p:nvPr>
        </p:nvSpPr>
        <p:spPr bwMode="auto">
          <a:xfrm>
            <a:off x="2254419" y="4869443"/>
            <a:ext cx="8253040" cy="864096"/>
          </a:xfrm>
          <a:prstGeom prst="rect">
            <a:avLst/>
          </a:prstGeom>
          <a:noFill/>
          <a:ln w="9525">
            <a:noFill/>
            <a:miter lim="800000"/>
          </a:ln>
          <a:effectLst/>
        </p:spPr>
        <p:txBody>
          <a:bodyPr vert="horz" wrap="square" lIns="91440" tIns="45720" rIns="91440" bIns="45720" numCol="1" anchor="t" anchorCtr="0" compatLnSpc="1"/>
          <a:lstStyle/>
          <a:p>
            <a:pPr marL="82550" marR="0" lvl="0" indent="0" algn="l" defTabSz="914400" rtl="0" eaLnBrk="1" fontAlgn="base" latinLnBrk="0" hangingPunct="1">
              <a:lnSpc>
                <a:spcPct val="150000"/>
              </a:lnSpc>
              <a:spcBef>
                <a:spcPct val="20000"/>
              </a:spcBef>
              <a:spcAft>
                <a:spcPct val="10000"/>
              </a:spcAft>
              <a:buClrTx/>
              <a:buSzTx/>
              <a:buFontTx/>
              <a:buNone/>
              <a:defRPr/>
            </a:pPr>
            <a:r>
              <a:rPr kumimoji="0" lang="zh-CN" altLang="en-US" sz="24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t>重要的记住，无意义的遗忘；</a:t>
            </a:r>
            <a:endParaRPr kumimoji="0" lang="en-US" altLang="zh-CN"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82550" marR="0" lvl="0" indent="0" algn="l" defTabSz="914400" rtl="0" eaLnBrk="1" fontAlgn="base" latinLnBrk="0" hangingPunct="1">
              <a:lnSpc>
                <a:spcPct val="110000"/>
              </a:lnSpc>
              <a:spcBef>
                <a:spcPct val="20000"/>
              </a:spcBef>
              <a:spcAft>
                <a:spcPct val="10000"/>
              </a:spcAft>
              <a:buClrTx/>
              <a:buSzTx/>
              <a:buFontTx/>
              <a:buNone/>
              <a:defRPr/>
            </a:pPr>
            <a:endParaRPr kumimoji="0" lang="en-US" altLang="zh-CN"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82550" marR="0" lvl="0" indent="0" algn="l" defTabSz="914400" rtl="0" eaLnBrk="1" fontAlgn="base" latinLnBrk="0" hangingPunct="1">
              <a:lnSpc>
                <a:spcPct val="110000"/>
              </a:lnSpc>
              <a:spcBef>
                <a:spcPct val="20000"/>
              </a:spcBef>
              <a:spcAft>
                <a:spcPct val="10000"/>
              </a:spcAft>
              <a:buClrTx/>
              <a:buSzTx/>
              <a:buFontTx/>
              <a:buNone/>
              <a:defRPr/>
            </a:pPr>
            <a:endParaRPr kumimoji="0" lang="en-US" altLang="zh-CN"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82550" marR="0" lvl="0" indent="0" algn="l" defTabSz="914400" rtl="0" eaLnBrk="1" fontAlgn="base" latinLnBrk="0" hangingPunct="1">
              <a:lnSpc>
                <a:spcPct val="110000"/>
              </a:lnSpc>
              <a:spcBef>
                <a:spcPct val="20000"/>
              </a:spcBef>
              <a:spcAft>
                <a:spcPct val="10000"/>
              </a:spcAft>
              <a:buClrTx/>
              <a:buSzTx/>
              <a:buFontTx/>
              <a:buNone/>
              <a:defRPr/>
            </a:pPr>
            <a:endParaRPr kumimoji="0" lang="en-US" altLang="zh-CN"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82550" marR="0" lvl="0" indent="0" algn="l" defTabSz="914400" rtl="0" eaLnBrk="1" fontAlgn="base" latinLnBrk="0" hangingPunct="1">
              <a:lnSpc>
                <a:spcPct val="110000"/>
              </a:lnSpc>
              <a:spcBef>
                <a:spcPct val="20000"/>
              </a:spcBef>
              <a:spcAft>
                <a:spcPct val="10000"/>
              </a:spcAft>
              <a:buClrTx/>
              <a:buSzTx/>
              <a:buFontTx/>
              <a:buNone/>
              <a:defRPr/>
            </a:pPr>
            <a:endParaRPr kumimoji="0" lang="en-US" altLang="zh-CN"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82550" marR="0" lvl="0" indent="0" algn="l" defTabSz="914400" rtl="0" eaLnBrk="1" fontAlgn="base" latinLnBrk="0" hangingPunct="1">
              <a:lnSpc>
                <a:spcPct val="110000"/>
              </a:lnSpc>
              <a:spcBef>
                <a:spcPct val="20000"/>
              </a:spcBef>
              <a:spcAft>
                <a:spcPct val="10000"/>
              </a:spcAft>
              <a:buClrTx/>
              <a:buSzTx/>
              <a:buFontTx/>
              <a:buNone/>
              <a:defRPr/>
            </a:pPr>
            <a:endParaRPr kumimoji="0" lang="en-US" altLang="zh-CN"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82550" marR="0" lvl="0" indent="0" algn="l" defTabSz="914400" rtl="0" eaLnBrk="1" fontAlgn="base" latinLnBrk="0" hangingPunct="1">
              <a:lnSpc>
                <a:spcPct val="110000"/>
              </a:lnSpc>
              <a:spcBef>
                <a:spcPct val="20000"/>
              </a:spcBef>
              <a:spcAft>
                <a:spcPct val="10000"/>
              </a:spcAft>
              <a:buClrTx/>
              <a:buSzTx/>
              <a:buFontTx/>
              <a:buNone/>
              <a:defRPr/>
            </a:pPr>
            <a:endParaRPr kumimoji="0" lang="en-US" altLang="zh-CN"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82550" marR="0" lvl="0" indent="0" algn="l" defTabSz="914400" rtl="0" eaLnBrk="1" fontAlgn="base" latinLnBrk="0" hangingPunct="1">
              <a:lnSpc>
                <a:spcPct val="110000"/>
              </a:lnSpc>
              <a:spcBef>
                <a:spcPct val="20000"/>
              </a:spcBef>
              <a:spcAft>
                <a:spcPct val="10000"/>
              </a:spcAft>
              <a:buClrTx/>
              <a:buSzTx/>
              <a:buFontTx/>
              <a:buNone/>
              <a:defRPr/>
            </a:pPr>
            <a:endParaRPr kumimoji="0" lang="en-US" altLang="zh-CN"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82550" marR="0" lvl="0" indent="0" algn="l" defTabSz="914400" rtl="0" eaLnBrk="1" fontAlgn="base" latinLnBrk="0" hangingPunct="1">
              <a:lnSpc>
                <a:spcPct val="110000"/>
              </a:lnSpc>
              <a:spcBef>
                <a:spcPct val="20000"/>
              </a:spcBef>
              <a:spcAft>
                <a:spcPct val="10000"/>
              </a:spcAft>
              <a:buClrTx/>
              <a:buSzTx/>
              <a:buFontTx/>
              <a:buNone/>
              <a:defRPr/>
            </a:pPr>
            <a:endParaRPr kumimoji="0" lang="en-US" altLang="zh-CN"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82550" marR="0" lvl="0" indent="0" algn="l" defTabSz="914400" rtl="0" eaLnBrk="1" fontAlgn="base" latinLnBrk="0" hangingPunct="1">
              <a:lnSpc>
                <a:spcPct val="110000"/>
              </a:lnSpc>
              <a:spcBef>
                <a:spcPct val="20000"/>
              </a:spcBef>
              <a:spcAft>
                <a:spcPct val="10000"/>
              </a:spcAft>
              <a:buClrTx/>
              <a:buSzTx/>
              <a:buFontTx/>
              <a:buNone/>
              <a:defRPr/>
            </a:pPr>
            <a:endParaRPr kumimoji="0" lang="en-US" altLang="zh-CN"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82550" marR="0" lvl="0" indent="0" algn="l" defTabSz="914400" rtl="0" eaLnBrk="1" fontAlgn="base" latinLnBrk="0" hangingPunct="1">
              <a:lnSpc>
                <a:spcPct val="110000"/>
              </a:lnSpc>
              <a:spcBef>
                <a:spcPct val="20000"/>
              </a:spcBef>
              <a:spcAft>
                <a:spcPct val="10000"/>
              </a:spcAft>
              <a:buClrTx/>
              <a:buSzTx/>
              <a:buFontTx/>
              <a:buNone/>
              <a:defRPr/>
            </a:pPr>
            <a:endParaRPr kumimoji="0" lang="en-US" altLang="zh-CN"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82550" marR="0" lvl="0" indent="0" algn="l" defTabSz="914400" rtl="0" eaLnBrk="1" fontAlgn="base" latinLnBrk="0" hangingPunct="1">
              <a:lnSpc>
                <a:spcPct val="110000"/>
              </a:lnSpc>
              <a:spcBef>
                <a:spcPct val="20000"/>
              </a:spcBef>
              <a:spcAft>
                <a:spcPct val="10000"/>
              </a:spcAft>
              <a:buClrTx/>
              <a:buSzTx/>
              <a:buFontTx/>
              <a:buNone/>
              <a:defRPr/>
            </a:pPr>
            <a:endParaRPr kumimoji="0" lang="en-US" altLang="zh-CN"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82550" marR="0" lvl="0" indent="0" algn="l" defTabSz="914400" rtl="0" eaLnBrk="1" fontAlgn="base" latinLnBrk="0" hangingPunct="1">
              <a:lnSpc>
                <a:spcPct val="110000"/>
              </a:lnSpc>
              <a:spcBef>
                <a:spcPct val="20000"/>
              </a:spcBef>
              <a:spcAft>
                <a:spcPct val="10000"/>
              </a:spcAft>
              <a:buClrTx/>
              <a:buSzTx/>
              <a:buFontTx/>
              <a:buNone/>
              <a:defRPr/>
            </a:pPr>
            <a:endParaRPr kumimoji="0" lang="en-US" altLang="zh-CN"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82550" marR="0" lvl="0" indent="0" algn="l" defTabSz="914400" rtl="0" eaLnBrk="1" fontAlgn="base" latinLnBrk="0" hangingPunct="1">
              <a:lnSpc>
                <a:spcPct val="110000"/>
              </a:lnSpc>
              <a:spcBef>
                <a:spcPct val="20000"/>
              </a:spcBef>
              <a:spcAft>
                <a:spcPct val="10000"/>
              </a:spcAft>
              <a:buClrTx/>
              <a:buSzTx/>
              <a:buFontTx/>
              <a:buNone/>
              <a:defRPr/>
            </a:pPr>
            <a:endParaRPr kumimoji="0" lang="en-US" altLang="zh-CN"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82550" marR="0" lvl="0" indent="0" algn="l" defTabSz="914400" rtl="0" eaLnBrk="1" fontAlgn="base" latinLnBrk="0" hangingPunct="1">
              <a:lnSpc>
                <a:spcPct val="110000"/>
              </a:lnSpc>
              <a:spcBef>
                <a:spcPct val="20000"/>
              </a:spcBef>
              <a:spcAft>
                <a:spcPct val="10000"/>
              </a:spcAft>
              <a:buClrTx/>
              <a:buSzTx/>
              <a:buFontTx/>
              <a:buNone/>
              <a:defRPr/>
            </a:pPr>
            <a:endParaRPr kumimoji="0" lang="en-US" altLang="zh-CN"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82550" marR="0" lvl="0" indent="0" algn="l" defTabSz="914400" rtl="0" eaLnBrk="1" fontAlgn="base" latinLnBrk="0" hangingPunct="1">
              <a:lnSpc>
                <a:spcPct val="110000"/>
              </a:lnSpc>
              <a:spcBef>
                <a:spcPct val="20000"/>
              </a:spcBef>
              <a:spcAft>
                <a:spcPct val="10000"/>
              </a:spcAft>
              <a:buClrTx/>
              <a:buSzTx/>
              <a:buFontTx/>
              <a:buNone/>
              <a:defRPr/>
            </a:pPr>
            <a:endParaRPr kumimoji="0" lang="en-US" altLang="zh-CN"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82550" marR="0" lvl="0" indent="0" algn="l" defTabSz="914400" rtl="0" eaLnBrk="1" fontAlgn="base" latinLnBrk="0" hangingPunct="1">
              <a:lnSpc>
                <a:spcPct val="110000"/>
              </a:lnSpc>
              <a:spcBef>
                <a:spcPct val="20000"/>
              </a:spcBef>
              <a:spcAft>
                <a:spcPct val="10000"/>
              </a:spcAft>
              <a:buClrTx/>
              <a:buSzTx/>
              <a:buFontTx/>
              <a:buNone/>
              <a:defRPr/>
            </a:pPr>
            <a:r>
              <a:rPr kumimoji="0" lang="zh-CN" altLang="en-US"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t>‘’</a:t>
            </a:r>
            <a:endParaRPr kumimoji="0" lang="en-US" altLang="zh-CN"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82550" marR="0" lvl="0" indent="0" algn="l" defTabSz="914400" rtl="0" eaLnBrk="1" fontAlgn="base" latinLnBrk="0" hangingPunct="1">
              <a:lnSpc>
                <a:spcPct val="110000"/>
              </a:lnSpc>
              <a:spcBef>
                <a:spcPct val="20000"/>
              </a:spcBef>
              <a:spcAft>
                <a:spcPct val="10000"/>
              </a:spcAft>
              <a:buClrTx/>
              <a:buSzTx/>
              <a:buFontTx/>
              <a:buNone/>
              <a:defRPr/>
            </a:pPr>
            <a:endParaRPr kumimoji="0" lang="en-US" altLang="zh-CN" sz="2800" b="0" i="0" u="none" strike="noStrike" kern="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endParaRPr>
          </a:p>
        </p:txBody>
      </p:sp>
      <p:sp>
        <p:nvSpPr>
          <p:cNvPr id="10" name="Rectangle 3"/>
          <p:cNvSpPr txBox="1">
            <a:spLocks noRot="1" noChangeArrowheads="1"/>
          </p:cNvSpPr>
          <p:nvPr>
            <p:custDataLst>
              <p:tags r:id="rId6"/>
            </p:custDataLst>
          </p:nvPr>
        </p:nvSpPr>
        <p:spPr bwMode="auto">
          <a:xfrm>
            <a:off x="2254290" y="5499095"/>
            <a:ext cx="8253040" cy="1495068"/>
          </a:xfrm>
          <a:prstGeom prst="rect">
            <a:avLst/>
          </a:prstGeom>
          <a:noFill/>
          <a:ln w="9525">
            <a:noFill/>
            <a:miter lim="800000"/>
          </a:ln>
          <a:effectLst/>
        </p:spPr>
        <p:txBody>
          <a:bodyPr vert="horz" wrap="square" lIns="91440" tIns="45720" rIns="91440" bIns="45720" numCol="1" anchor="t" anchorCtr="0" compatLnSpc="1"/>
          <a:lstStyle/>
          <a:p>
            <a:pPr marL="82550" marR="0" lvl="0" indent="0" algn="l" defTabSz="914400" rtl="0" eaLnBrk="1" fontAlgn="base" latinLnBrk="0" hangingPunct="1">
              <a:lnSpc>
                <a:spcPct val="150000"/>
              </a:lnSpc>
              <a:spcBef>
                <a:spcPct val="20000"/>
              </a:spcBef>
              <a:spcAft>
                <a:spcPct val="10000"/>
              </a:spcAft>
              <a:buClrTx/>
              <a:buSzTx/>
              <a:buFontTx/>
              <a:buNone/>
              <a:defRPr/>
            </a:pPr>
            <a:r>
              <a:rPr kumimoji="0" lang="zh-CN" altLang="en-US" sz="24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t>可怕的、痛苦的、有损自我形象的</a:t>
            </a:r>
            <a:endParaRPr kumimoji="0" lang="en-US" altLang="zh-CN"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82550" marR="0" lvl="0" indent="0" algn="l" defTabSz="914400" rtl="0" eaLnBrk="1" fontAlgn="base" latinLnBrk="0" hangingPunct="1">
              <a:lnSpc>
                <a:spcPct val="110000"/>
              </a:lnSpc>
              <a:spcBef>
                <a:spcPct val="20000"/>
              </a:spcBef>
              <a:spcAft>
                <a:spcPct val="10000"/>
              </a:spcAft>
              <a:buClrTx/>
              <a:buSzTx/>
              <a:buFontTx/>
              <a:buNone/>
              <a:defRPr/>
            </a:pPr>
            <a:endParaRPr kumimoji="0" lang="en-US" altLang="zh-CN"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82550" marR="0" lvl="0" indent="0" algn="l" defTabSz="914400" rtl="0" eaLnBrk="1" fontAlgn="base" latinLnBrk="0" hangingPunct="1">
              <a:lnSpc>
                <a:spcPct val="110000"/>
              </a:lnSpc>
              <a:spcBef>
                <a:spcPct val="20000"/>
              </a:spcBef>
              <a:spcAft>
                <a:spcPct val="10000"/>
              </a:spcAft>
              <a:buClrTx/>
              <a:buSzTx/>
              <a:buFontTx/>
              <a:buNone/>
              <a:defRPr/>
            </a:pPr>
            <a:endParaRPr kumimoji="0" lang="en-US" altLang="zh-CN"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82550" marR="0" lvl="0" indent="0" algn="l" defTabSz="914400" rtl="0" eaLnBrk="1" fontAlgn="base" latinLnBrk="0" hangingPunct="1">
              <a:lnSpc>
                <a:spcPct val="110000"/>
              </a:lnSpc>
              <a:spcBef>
                <a:spcPct val="20000"/>
              </a:spcBef>
              <a:spcAft>
                <a:spcPct val="10000"/>
              </a:spcAft>
              <a:buClrTx/>
              <a:buSzTx/>
              <a:buFontTx/>
              <a:buNone/>
              <a:defRPr/>
            </a:pPr>
            <a:endParaRPr kumimoji="0" lang="en-US" altLang="zh-CN"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82550" marR="0" lvl="0" indent="0" algn="l" defTabSz="914400" rtl="0" eaLnBrk="1" fontAlgn="base" latinLnBrk="0" hangingPunct="1">
              <a:lnSpc>
                <a:spcPct val="110000"/>
              </a:lnSpc>
              <a:spcBef>
                <a:spcPct val="20000"/>
              </a:spcBef>
              <a:spcAft>
                <a:spcPct val="10000"/>
              </a:spcAft>
              <a:buClrTx/>
              <a:buSzTx/>
              <a:buFontTx/>
              <a:buNone/>
              <a:defRPr/>
            </a:pPr>
            <a:endParaRPr kumimoji="0" lang="en-US" altLang="zh-CN"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82550" marR="0" lvl="0" indent="0" algn="l" defTabSz="914400" rtl="0" eaLnBrk="1" fontAlgn="base" latinLnBrk="0" hangingPunct="1">
              <a:lnSpc>
                <a:spcPct val="110000"/>
              </a:lnSpc>
              <a:spcBef>
                <a:spcPct val="20000"/>
              </a:spcBef>
              <a:spcAft>
                <a:spcPct val="10000"/>
              </a:spcAft>
              <a:buClrTx/>
              <a:buSzTx/>
              <a:buFontTx/>
              <a:buNone/>
              <a:defRPr/>
            </a:pPr>
            <a:endParaRPr kumimoji="0" lang="en-US" altLang="zh-CN"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82550" marR="0" lvl="0" indent="0" algn="l" defTabSz="914400" rtl="0" eaLnBrk="1" fontAlgn="base" latinLnBrk="0" hangingPunct="1">
              <a:lnSpc>
                <a:spcPct val="110000"/>
              </a:lnSpc>
              <a:spcBef>
                <a:spcPct val="20000"/>
              </a:spcBef>
              <a:spcAft>
                <a:spcPct val="10000"/>
              </a:spcAft>
              <a:buClrTx/>
              <a:buSzTx/>
              <a:buFontTx/>
              <a:buNone/>
              <a:defRPr/>
            </a:pPr>
            <a:endParaRPr kumimoji="0" lang="en-US" altLang="zh-CN"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82550" marR="0" lvl="0" indent="0" algn="l" defTabSz="914400" rtl="0" eaLnBrk="1" fontAlgn="base" latinLnBrk="0" hangingPunct="1">
              <a:lnSpc>
                <a:spcPct val="110000"/>
              </a:lnSpc>
              <a:spcBef>
                <a:spcPct val="20000"/>
              </a:spcBef>
              <a:spcAft>
                <a:spcPct val="10000"/>
              </a:spcAft>
              <a:buClrTx/>
              <a:buSzTx/>
              <a:buFontTx/>
              <a:buNone/>
              <a:defRPr/>
            </a:pPr>
            <a:endParaRPr kumimoji="0" lang="en-US" altLang="zh-CN"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82550" marR="0" lvl="0" indent="0" algn="l" defTabSz="914400" rtl="0" eaLnBrk="1" fontAlgn="base" latinLnBrk="0" hangingPunct="1">
              <a:lnSpc>
                <a:spcPct val="110000"/>
              </a:lnSpc>
              <a:spcBef>
                <a:spcPct val="20000"/>
              </a:spcBef>
              <a:spcAft>
                <a:spcPct val="10000"/>
              </a:spcAft>
              <a:buClrTx/>
              <a:buSzTx/>
              <a:buFontTx/>
              <a:buNone/>
              <a:defRPr/>
            </a:pPr>
            <a:endParaRPr kumimoji="0" lang="en-US" altLang="zh-CN"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82550" marR="0" lvl="0" indent="0" algn="l" defTabSz="914400" rtl="0" eaLnBrk="1" fontAlgn="base" latinLnBrk="0" hangingPunct="1">
              <a:lnSpc>
                <a:spcPct val="110000"/>
              </a:lnSpc>
              <a:spcBef>
                <a:spcPct val="20000"/>
              </a:spcBef>
              <a:spcAft>
                <a:spcPct val="10000"/>
              </a:spcAft>
              <a:buClrTx/>
              <a:buSzTx/>
              <a:buFontTx/>
              <a:buNone/>
              <a:defRPr/>
            </a:pPr>
            <a:endParaRPr kumimoji="0" lang="en-US" altLang="zh-CN"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82550" marR="0" lvl="0" indent="0" algn="l" defTabSz="914400" rtl="0" eaLnBrk="1" fontAlgn="base" latinLnBrk="0" hangingPunct="1">
              <a:lnSpc>
                <a:spcPct val="110000"/>
              </a:lnSpc>
              <a:spcBef>
                <a:spcPct val="20000"/>
              </a:spcBef>
              <a:spcAft>
                <a:spcPct val="10000"/>
              </a:spcAft>
              <a:buClrTx/>
              <a:buSzTx/>
              <a:buFontTx/>
              <a:buNone/>
              <a:defRPr/>
            </a:pPr>
            <a:endParaRPr kumimoji="0" lang="en-US" altLang="zh-CN"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82550" marR="0" lvl="0" indent="0" algn="l" defTabSz="914400" rtl="0" eaLnBrk="1" fontAlgn="base" latinLnBrk="0" hangingPunct="1">
              <a:lnSpc>
                <a:spcPct val="110000"/>
              </a:lnSpc>
              <a:spcBef>
                <a:spcPct val="20000"/>
              </a:spcBef>
              <a:spcAft>
                <a:spcPct val="10000"/>
              </a:spcAft>
              <a:buClrTx/>
              <a:buSzTx/>
              <a:buFontTx/>
              <a:buNone/>
              <a:defRPr/>
            </a:pPr>
            <a:endParaRPr kumimoji="0" lang="en-US" altLang="zh-CN"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82550" marR="0" lvl="0" indent="0" algn="l" defTabSz="914400" rtl="0" eaLnBrk="1" fontAlgn="base" latinLnBrk="0" hangingPunct="1">
              <a:lnSpc>
                <a:spcPct val="110000"/>
              </a:lnSpc>
              <a:spcBef>
                <a:spcPct val="20000"/>
              </a:spcBef>
              <a:spcAft>
                <a:spcPct val="10000"/>
              </a:spcAft>
              <a:buClrTx/>
              <a:buSzTx/>
              <a:buFontTx/>
              <a:buNone/>
              <a:defRPr/>
            </a:pPr>
            <a:endParaRPr kumimoji="0" lang="en-US" altLang="zh-CN"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82550" marR="0" lvl="0" indent="0" algn="l" defTabSz="914400" rtl="0" eaLnBrk="1" fontAlgn="base" latinLnBrk="0" hangingPunct="1">
              <a:lnSpc>
                <a:spcPct val="110000"/>
              </a:lnSpc>
              <a:spcBef>
                <a:spcPct val="20000"/>
              </a:spcBef>
              <a:spcAft>
                <a:spcPct val="10000"/>
              </a:spcAft>
              <a:buClrTx/>
              <a:buSzTx/>
              <a:buFontTx/>
              <a:buNone/>
              <a:defRPr/>
            </a:pPr>
            <a:endParaRPr kumimoji="0" lang="en-US" altLang="zh-CN"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82550" marR="0" lvl="0" indent="0" algn="l" defTabSz="914400" rtl="0" eaLnBrk="1" fontAlgn="base" latinLnBrk="0" hangingPunct="1">
              <a:lnSpc>
                <a:spcPct val="110000"/>
              </a:lnSpc>
              <a:spcBef>
                <a:spcPct val="20000"/>
              </a:spcBef>
              <a:spcAft>
                <a:spcPct val="10000"/>
              </a:spcAft>
              <a:buClrTx/>
              <a:buSzTx/>
              <a:buFontTx/>
              <a:buNone/>
              <a:defRPr/>
            </a:pPr>
            <a:endParaRPr kumimoji="0" lang="en-US" altLang="zh-CN"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82550" marR="0" lvl="0" indent="0" algn="l" defTabSz="914400" rtl="0" eaLnBrk="1" fontAlgn="base" latinLnBrk="0" hangingPunct="1">
              <a:lnSpc>
                <a:spcPct val="110000"/>
              </a:lnSpc>
              <a:spcBef>
                <a:spcPct val="20000"/>
              </a:spcBef>
              <a:spcAft>
                <a:spcPct val="10000"/>
              </a:spcAft>
              <a:buClrTx/>
              <a:buSzTx/>
              <a:buFontTx/>
              <a:buNone/>
              <a:defRPr/>
            </a:pPr>
            <a:endParaRPr kumimoji="0" lang="en-US" altLang="zh-CN"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82550" marR="0" lvl="0" indent="0" algn="l" defTabSz="914400" rtl="0" eaLnBrk="1" fontAlgn="base" latinLnBrk="0" hangingPunct="1">
              <a:lnSpc>
                <a:spcPct val="110000"/>
              </a:lnSpc>
              <a:spcBef>
                <a:spcPct val="20000"/>
              </a:spcBef>
              <a:spcAft>
                <a:spcPct val="10000"/>
              </a:spcAft>
              <a:buClrTx/>
              <a:buSzTx/>
              <a:buFontTx/>
              <a:buNone/>
              <a:defRPr/>
            </a:pPr>
            <a:endParaRPr kumimoji="0" lang="en-US" altLang="zh-CN"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82550" marR="0" lvl="0" indent="0" algn="l" defTabSz="914400" rtl="0" eaLnBrk="1" fontAlgn="base" latinLnBrk="0" hangingPunct="1">
              <a:lnSpc>
                <a:spcPct val="110000"/>
              </a:lnSpc>
              <a:spcBef>
                <a:spcPct val="20000"/>
              </a:spcBef>
              <a:spcAft>
                <a:spcPct val="10000"/>
              </a:spcAft>
              <a:buClrTx/>
              <a:buSzTx/>
              <a:buFontTx/>
              <a:buNone/>
              <a:defRPr/>
            </a:pPr>
            <a:r>
              <a:rPr kumimoji="0" lang="zh-CN" altLang="en-US"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t>‘’</a:t>
            </a:r>
            <a:endParaRPr kumimoji="0" lang="en-US" altLang="zh-CN"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82550" marR="0" lvl="0" indent="0" algn="l" defTabSz="914400" rtl="0" eaLnBrk="1" fontAlgn="base" latinLnBrk="0" hangingPunct="1">
              <a:lnSpc>
                <a:spcPct val="110000"/>
              </a:lnSpc>
              <a:spcBef>
                <a:spcPct val="20000"/>
              </a:spcBef>
              <a:spcAft>
                <a:spcPct val="10000"/>
              </a:spcAft>
              <a:buClrTx/>
              <a:buSzTx/>
              <a:buFontTx/>
              <a:buNone/>
              <a:defRPr/>
            </a:pPr>
            <a:endParaRPr kumimoji="0" lang="en-US" altLang="zh-CN" sz="2800" b="0" i="0" u="none" strike="noStrike" kern="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Rot="1" noChangeArrowheads="1"/>
          </p:cNvSpPr>
          <p:nvPr>
            <p:custDataLst>
              <p:tags r:id="rId1"/>
            </p:custDataLst>
          </p:nvPr>
        </p:nvSpPr>
        <p:spPr>
          <a:xfrm>
            <a:off x="-400685" y="224790"/>
            <a:ext cx="8935720" cy="1143000"/>
          </a:xfrm>
          <a:prstGeom prst="rect">
            <a:avLst/>
          </a:prstGeom>
          <a:noFill/>
          <a:ln w="9525">
            <a:noFill/>
            <a:miter lim="800000"/>
          </a:ln>
          <a:effectLst/>
        </p:spPr>
        <p:txBody>
          <a:bodyPr vert="horz" wrap="square" lIns="91440" tIns="45720" rIns="91440" bIns="45720" numCol="1" anchor="ctr" anchorCtr="0" compatLnSpc="1"/>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pPr algn="ctr">
              <a:buClrTx/>
              <a:buSzTx/>
              <a:buFontTx/>
              <a:defRPr/>
            </a:pPr>
            <a:r>
              <a:rPr lang="zh-CN" altLang="en-US" sz="3200" dirty="0">
                <a:solidFill>
                  <a:schemeClr val="tx1"/>
                </a:solidFill>
              </a:rPr>
              <a:t>（四）</a:t>
            </a:r>
            <a:r>
              <a:rPr lang="zh-CN" altLang="en-US" sz="3200" dirty="0">
                <a:solidFill>
                  <a:schemeClr val="tx1"/>
                </a:solidFill>
                <a:sym typeface="+mn-ea"/>
              </a:rPr>
              <a:t>认知理论在护理教育中的应用</a:t>
            </a:r>
            <a:endParaRPr lang="zh-CN" altLang="en-US" sz="3200" dirty="0">
              <a:solidFill>
                <a:schemeClr val="tx1"/>
              </a:solidFill>
            </a:endParaRPr>
          </a:p>
        </p:txBody>
      </p:sp>
      <p:sp>
        <p:nvSpPr>
          <p:cNvPr id="43011" name="Rectangle 3"/>
          <p:cNvSpPr>
            <a:spLocks noGrp="1" noRot="1" noChangeArrowheads="1"/>
          </p:cNvSpPr>
          <p:nvPr>
            <p:custDataLst>
              <p:tags r:id="rId2"/>
            </p:custDataLst>
          </p:nvPr>
        </p:nvSpPr>
        <p:spPr>
          <a:xfrm>
            <a:off x="2801090" y="1596058"/>
            <a:ext cx="7560840" cy="4513684"/>
          </a:xfrm>
          <a:prstGeom prst="rect">
            <a:avLst/>
          </a:prstGeom>
          <a:noFill/>
          <a:ln w="9525">
            <a:noFill/>
            <a:miter lim="800000"/>
          </a:ln>
          <a:effectLst/>
        </p:spPr>
        <p:txBody>
          <a:bodyPr vert="horz" wrap="square" lIns="91440" tIns="45720" rIns="91440" bIns="45720" numCol="1" anchor="t" anchorCtr="0" compatLnSpc="1">
            <a:norm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nSpc>
                <a:spcPct val="150000"/>
              </a:lnSpc>
              <a:buClr>
                <a:schemeClr val="tx2"/>
              </a:buClr>
              <a:buSzPct val="80000"/>
              <a:buNone/>
            </a:pPr>
            <a:r>
              <a:rPr lang="en-US" altLang="zh-CN" sz="2400" dirty="0" smtClean="0">
                <a:latin typeface="宋体" panose="02010600030101010101" pitchFamily="2" charset="-122"/>
                <a:ea typeface="宋体" panose="02010600030101010101" pitchFamily="2" charset="-122"/>
              </a:rPr>
              <a:t>1.</a:t>
            </a:r>
            <a:r>
              <a:rPr lang="zh-CN" altLang="en-US" sz="2400" dirty="0" smtClean="0">
                <a:latin typeface="宋体" panose="02010600030101010101" pitchFamily="2" charset="-122"/>
                <a:ea typeface="宋体" panose="02010600030101010101" pitchFamily="2" charset="-122"/>
              </a:rPr>
              <a:t>重视学习的过程</a:t>
            </a:r>
            <a:endParaRPr lang="zh-CN" altLang="en-US" sz="2400" dirty="0" smtClean="0">
              <a:latin typeface="宋体" panose="02010600030101010101" pitchFamily="2" charset="-122"/>
              <a:ea typeface="宋体" panose="02010600030101010101" pitchFamily="2" charset="-122"/>
            </a:endParaRPr>
          </a:p>
          <a:p>
            <a:pPr marL="0" indent="0">
              <a:lnSpc>
                <a:spcPct val="150000"/>
              </a:lnSpc>
              <a:buClr>
                <a:schemeClr val="tx2"/>
              </a:buClr>
              <a:buSzPct val="80000"/>
              <a:buNone/>
            </a:pPr>
            <a:r>
              <a:rPr lang="en-US" altLang="zh-CN" sz="2400" dirty="0" smtClean="0">
                <a:latin typeface="宋体" panose="02010600030101010101" pitchFamily="2" charset="-122"/>
                <a:ea typeface="宋体" panose="02010600030101010101" pitchFamily="2" charset="-122"/>
              </a:rPr>
              <a:t>2.</a:t>
            </a:r>
            <a:r>
              <a:rPr lang="zh-CN" altLang="en-US" sz="2400" dirty="0" smtClean="0">
                <a:latin typeface="宋体" panose="02010600030101010101" pitchFamily="2" charset="-122"/>
                <a:ea typeface="宋体" panose="02010600030101010101" pitchFamily="2" charset="-122"/>
              </a:rPr>
              <a:t>重视学习的内部动机</a:t>
            </a:r>
            <a:endParaRPr lang="en-US" altLang="zh-CN" sz="2400" dirty="0" smtClean="0">
              <a:latin typeface="宋体" panose="02010600030101010101" pitchFamily="2" charset="-122"/>
              <a:ea typeface="宋体" panose="02010600030101010101" pitchFamily="2" charset="-122"/>
            </a:endParaRPr>
          </a:p>
          <a:p>
            <a:pPr marL="0" indent="0">
              <a:lnSpc>
                <a:spcPct val="150000"/>
              </a:lnSpc>
              <a:buClr>
                <a:schemeClr val="tx2"/>
              </a:buClr>
              <a:buSzPct val="80000"/>
              <a:buNone/>
            </a:pPr>
            <a:r>
              <a:rPr lang="en-US" altLang="zh-CN" sz="2400" dirty="0" smtClean="0">
                <a:latin typeface="宋体" panose="02010600030101010101" pitchFamily="2" charset="-122"/>
                <a:ea typeface="宋体" panose="02010600030101010101" pitchFamily="2" charset="-122"/>
              </a:rPr>
              <a:t>3.</a:t>
            </a:r>
            <a:r>
              <a:rPr lang="zh-CN" altLang="en-US" sz="2400" dirty="0" smtClean="0">
                <a:latin typeface="宋体" panose="02010600030101010101" pitchFamily="2" charset="-122"/>
                <a:ea typeface="宋体" panose="02010600030101010101" pitchFamily="2" charset="-122"/>
              </a:rPr>
              <a:t>重视对教学内容的组织和呈现方式</a:t>
            </a:r>
            <a:endParaRPr lang="en-US" altLang="zh-CN" sz="2400" dirty="0" smtClean="0">
              <a:latin typeface="宋体" panose="02010600030101010101" pitchFamily="2" charset="-122"/>
              <a:ea typeface="宋体" panose="02010600030101010101" pitchFamily="2" charset="-122"/>
            </a:endParaRPr>
          </a:p>
          <a:p>
            <a:pPr marL="0" indent="0">
              <a:lnSpc>
                <a:spcPct val="150000"/>
              </a:lnSpc>
              <a:buClr>
                <a:schemeClr val="tx2"/>
              </a:buClr>
              <a:buSzPct val="80000"/>
              <a:buNone/>
            </a:pPr>
            <a:r>
              <a:rPr lang="en-US" altLang="zh-CN" sz="2400" dirty="0" smtClean="0">
                <a:latin typeface="宋体" panose="02010600030101010101" pitchFamily="2" charset="-122"/>
                <a:ea typeface="宋体" panose="02010600030101010101" pitchFamily="2" charset="-122"/>
              </a:rPr>
              <a:t>4.</a:t>
            </a:r>
            <a:r>
              <a:rPr lang="zh-CN" altLang="en-US" sz="2400" dirty="0" smtClean="0">
                <a:latin typeface="宋体" panose="02010600030101010101" pitchFamily="2" charset="-122"/>
                <a:ea typeface="宋体" panose="02010600030101010101" pitchFamily="2" charset="-122"/>
              </a:rPr>
              <a:t>采用有效教学策略，促进记忆</a:t>
            </a:r>
            <a:endParaRPr lang="en-US" altLang="zh-CN" sz="2400" dirty="0" smtClean="0">
              <a:latin typeface="宋体" panose="02010600030101010101" pitchFamily="2" charset="-122"/>
              <a:ea typeface="宋体" panose="02010600030101010101" pitchFamily="2" charset="-122"/>
            </a:endParaRPr>
          </a:p>
          <a:p>
            <a:pPr marL="0" indent="0">
              <a:lnSpc>
                <a:spcPct val="90000"/>
              </a:lnSpc>
              <a:buClr>
                <a:schemeClr val="tx2"/>
              </a:buClr>
              <a:buSzPct val="80000"/>
              <a:buNone/>
            </a:pPr>
            <a:endParaRPr lang="en-US" altLang="zh-CN" sz="2400" dirty="0" smtClean="0"/>
          </a:p>
        </p:txBody>
      </p:sp>
    </p:spTree>
    <p:custDataLst>
      <p:tags r:id="rId3"/>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rrowheads="1"/>
          </p:cNvSpPr>
          <p:nvPr>
            <p:custDataLst>
              <p:tags r:id="rId1"/>
            </p:custDataLst>
          </p:nvPr>
        </p:nvSpPr>
        <p:spPr>
          <a:xfrm>
            <a:off x="1449070" y="727710"/>
            <a:ext cx="8681720" cy="647700"/>
          </a:xfrm>
          <a:prstGeom prst="rect">
            <a:avLst/>
          </a:prstGeom>
          <a:noFill/>
          <a:ln w="9525">
            <a:noFill/>
            <a:miter lim="800000"/>
          </a:ln>
          <a:effectLst/>
        </p:spPr>
        <p:txBody>
          <a:bodyPr vert="horz" wrap="square" lIns="91440" tIns="45720" rIns="91440" bIns="45720" numCol="1" anchor="ctr" anchorCtr="0" compatLnSpc="1">
            <a:noAutofit/>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r>
              <a:rPr lang="zh-CN" altLang="en-US" sz="3200" b="1" dirty="0" smtClean="0">
                <a:solidFill>
                  <a:schemeClr val="tx1"/>
                </a:solidFill>
              </a:rPr>
              <a:t>三、社会学习理论及在护理教育中的应用</a:t>
            </a:r>
            <a:endParaRPr lang="zh-CN" altLang="en-US" sz="3200" b="1" dirty="0" smtClean="0">
              <a:solidFill>
                <a:schemeClr val="tx1"/>
              </a:solidFill>
            </a:endParaRPr>
          </a:p>
        </p:txBody>
      </p:sp>
      <p:sp>
        <p:nvSpPr>
          <p:cNvPr id="3" name="内容占位符 2"/>
          <p:cNvSpPr>
            <a:spLocks noGrp="1"/>
          </p:cNvSpPr>
          <p:nvPr>
            <p:custDataLst>
              <p:tags r:id="rId2"/>
            </p:custDataLst>
          </p:nvPr>
        </p:nvSpPr>
        <p:spPr>
          <a:xfrm>
            <a:off x="764540" y="2158365"/>
            <a:ext cx="5731510" cy="901065"/>
          </a:xfrm>
          <a:prstGeom prst="rect">
            <a:avLst/>
          </a:prstGeom>
          <a:noFill/>
          <a:ln w="9525">
            <a:noFill/>
            <a:miter lim="800000"/>
          </a:ln>
          <a:effectLst/>
        </p:spPr>
        <p:txBody>
          <a:bodyPr vert="horz" wrap="square" lIns="91440" tIns="45720" rIns="91440" bIns="45720" numCol="1" anchor="t" anchorCtr="0" compatLnSpc="1">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82550" indent="0">
              <a:lnSpc>
                <a:spcPct val="150000"/>
              </a:lnSpc>
              <a:buNone/>
            </a:pPr>
            <a:r>
              <a:rPr lang="en-US" altLang="zh-CN" sz="2400" dirty="0" smtClean="0">
                <a:solidFill>
                  <a:schemeClr val="tx1"/>
                </a:solidFill>
                <a:latin typeface="宋体" panose="02010600030101010101" pitchFamily="2" charset="-122"/>
                <a:ea typeface="宋体" panose="02010600030101010101" pitchFamily="2" charset="-122"/>
              </a:rPr>
              <a:t>   3</a:t>
            </a:r>
            <a:r>
              <a:rPr lang="zh-CN" altLang="en-US" sz="2400" dirty="0" smtClean="0">
                <a:solidFill>
                  <a:schemeClr val="tx1"/>
                </a:solidFill>
                <a:latin typeface="宋体" panose="02010600030101010101" pitchFamily="2" charset="-122"/>
                <a:ea typeface="宋体" panose="02010600030101010101" pitchFamily="2" charset="-122"/>
              </a:rPr>
              <a:t>名均不足</a:t>
            </a:r>
            <a:r>
              <a:rPr lang="en-US" altLang="zh-CN" sz="2400" dirty="0" smtClean="0">
                <a:solidFill>
                  <a:schemeClr val="tx1"/>
                </a:solidFill>
                <a:latin typeface="宋体" panose="02010600030101010101" pitchFamily="2" charset="-122"/>
                <a:ea typeface="宋体" panose="02010600030101010101" pitchFamily="2" charset="-122"/>
              </a:rPr>
              <a:t>10</a:t>
            </a:r>
            <a:r>
              <a:rPr lang="zh-CN" altLang="en-US" sz="2400" dirty="0" smtClean="0">
                <a:solidFill>
                  <a:schemeClr val="tx1"/>
                </a:solidFill>
                <a:latin typeface="宋体" panose="02010600030101010101" pitchFamily="2" charset="-122"/>
                <a:ea typeface="宋体" panose="02010600030101010101" pitchFamily="2" charset="-122"/>
              </a:rPr>
              <a:t>岁的男童在一起玩耍时，模仿起一部动画片中灰太狼“烤羊肉”的情节，其中一个孩子将另外一对亲兄弟用绳子捆在树上，随后点燃了两人脚下的杂草，两名被捆儿童由于一时无法逃跑，最终被严重烧伤。</a:t>
            </a:r>
            <a:endParaRPr lang="zh-CN" altLang="en-US" sz="2400" dirty="0" smtClean="0">
              <a:solidFill>
                <a:schemeClr val="tx1"/>
              </a:solidFill>
              <a:latin typeface="宋体" panose="02010600030101010101" pitchFamily="2" charset="-122"/>
              <a:ea typeface="宋体" panose="02010600030101010101" pitchFamily="2" charset="-122"/>
            </a:endParaRPr>
          </a:p>
        </p:txBody>
      </p:sp>
      <p:pic>
        <p:nvPicPr>
          <p:cNvPr id="5" name="图片 4" descr="b8a63d355d1b62cd1210bd95622c0784.jpg"/>
          <p:cNvPicPr>
            <a:picLocks noChangeAspect="1"/>
          </p:cNvPicPr>
          <p:nvPr>
            <p:custDataLst>
              <p:tags r:id="rId3"/>
            </p:custDataLst>
          </p:nvPr>
        </p:nvPicPr>
        <p:blipFill>
          <a:blip r:embed="rId4" cstate="print"/>
          <a:stretch>
            <a:fillRect/>
          </a:stretch>
        </p:blipFill>
        <p:spPr>
          <a:xfrm>
            <a:off x="6549692" y="2395214"/>
            <a:ext cx="4762500" cy="3571875"/>
          </a:xfrm>
          <a:prstGeom prst="rect">
            <a:avLst/>
          </a:prstGeom>
        </p:spPr>
      </p:pic>
      <p:sp>
        <p:nvSpPr>
          <p:cNvPr id="4" name="文本框 3"/>
          <p:cNvSpPr txBox="1"/>
          <p:nvPr/>
        </p:nvSpPr>
        <p:spPr>
          <a:xfrm>
            <a:off x="2342515" y="1513205"/>
            <a:ext cx="8002270" cy="645160"/>
          </a:xfrm>
          <a:prstGeom prst="rect">
            <a:avLst/>
          </a:prstGeom>
          <a:noFill/>
        </p:spPr>
        <p:txBody>
          <a:bodyPr wrap="square" rtlCol="0" anchor="t">
            <a:spAutoFit/>
          </a:bodyPr>
          <a:p>
            <a:pPr marL="82550" indent="0">
              <a:lnSpc>
                <a:spcPct val="150000"/>
              </a:lnSpc>
              <a:buNone/>
            </a:pPr>
            <a:r>
              <a:rPr lang="en-US" altLang="zh-CN" sz="2400" dirty="0" smtClean="0">
                <a:latin typeface="宋体" panose="02010600030101010101" pitchFamily="2" charset="-122"/>
                <a:ea typeface="宋体" panose="02010600030101010101" pitchFamily="2" charset="-122"/>
                <a:sym typeface="+mn-ea"/>
              </a:rPr>
              <a:t>【</a:t>
            </a:r>
            <a:r>
              <a:rPr lang="zh-CN" altLang="en-US" sz="2400" dirty="0" smtClean="0">
                <a:latin typeface="宋体" panose="02010600030101010101" pitchFamily="2" charset="-122"/>
                <a:ea typeface="宋体" panose="02010600030101010101" pitchFamily="2" charset="-122"/>
                <a:sym typeface="+mn-ea"/>
              </a:rPr>
              <a:t>男童模仿灰太狼“烤羊肉” 捆绑两玩伴点火烧伤</a:t>
            </a:r>
            <a:r>
              <a:rPr lang="en-US" altLang="zh-CN" sz="2400" dirty="0" smtClean="0">
                <a:latin typeface="宋体" panose="02010600030101010101" pitchFamily="2" charset="-122"/>
                <a:ea typeface="宋体" panose="02010600030101010101" pitchFamily="2" charset="-122"/>
                <a:sym typeface="+mn-ea"/>
              </a:rPr>
              <a:t>】</a:t>
            </a:r>
            <a:endParaRPr lang="en-US" altLang="zh-CN" sz="2400" dirty="0" smtClean="0">
              <a:latin typeface="宋体" panose="02010600030101010101" pitchFamily="2" charset="-122"/>
              <a:ea typeface="宋体" panose="02010600030101010101" pitchFamily="2" charset="-122"/>
              <a:sym typeface="+mn-ea"/>
            </a:endParaRPr>
          </a:p>
        </p:txBody>
      </p:sp>
    </p:spTree>
    <p:custDataLst>
      <p:tags r:id="rId5"/>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rrowheads="1"/>
          </p:cNvSpPr>
          <p:nvPr>
            <p:custDataLst>
              <p:tags r:id="rId1"/>
            </p:custDataLst>
          </p:nvPr>
        </p:nvSpPr>
        <p:spPr>
          <a:xfrm>
            <a:off x="1449070" y="727710"/>
            <a:ext cx="8681720" cy="647700"/>
          </a:xfrm>
          <a:prstGeom prst="rect">
            <a:avLst/>
          </a:prstGeom>
          <a:noFill/>
          <a:ln w="9525">
            <a:noFill/>
            <a:miter lim="800000"/>
          </a:ln>
          <a:effectLst/>
        </p:spPr>
        <p:txBody>
          <a:bodyPr vert="horz" wrap="square" lIns="91440" tIns="45720" rIns="91440" bIns="45720" numCol="1" anchor="ctr" anchorCtr="0" compatLnSpc="1">
            <a:noAutofit/>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r>
              <a:rPr lang="zh-CN" altLang="en-US" sz="3200" b="1" dirty="0" smtClean="0">
                <a:solidFill>
                  <a:schemeClr val="tx1"/>
                </a:solidFill>
              </a:rPr>
              <a:t>三、社会学习理论及在护理教育中的应用</a:t>
            </a:r>
            <a:endParaRPr lang="zh-CN" altLang="en-US" sz="3200" b="1" dirty="0" smtClean="0">
              <a:solidFill>
                <a:schemeClr val="tx1"/>
              </a:solidFill>
            </a:endParaRPr>
          </a:p>
        </p:txBody>
      </p:sp>
      <p:pic>
        <p:nvPicPr>
          <p:cNvPr id="6" name="图片 5" descr="timg (8).jpg"/>
          <p:cNvPicPr>
            <a:picLocks noChangeAspect="1"/>
          </p:cNvPicPr>
          <p:nvPr>
            <p:custDataLst>
              <p:tags r:id="rId2"/>
            </p:custDataLst>
          </p:nvPr>
        </p:nvPicPr>
        <p:blipFill>
          <a:blip r:embed="rId3" cstate="print"/>
          <a:stretch>
            <a:fillRect/>
          </a:stretch>
        </p:blipFill>
        <p:spPr>
          <a:xfrm>
            <a:off x="5766718" y="1896254"/>
            <a:ext cx="5924311" cy="3786214"/>
          </a:xfrm>
          <a:prstGeom prst="rect">
            <a:avLst/>
          </a:prstGeom>
        </p:spPr>
      </p:pic>
      <p:sp>
        <p:nvSpPr>
          <p:cNvPr id="2" name="内容占位符 2"/>
          <p:cNvSpPr>
            <a:spLocks noGrp="1"/>
          </p:cNvSpPr>
          <p:nvPr>
            <p:custDataLst>
              <p:tags r:id="rId4"/>
            </p:custDataLst>
          </p:nvPr>
        </p:nvSpPr>
        <p:spPr>
          <a:xfrm>
            <a:off x="783590" y="1955800"/>
            <a:ext cx="5215255" cy="901065"/>
          </a:xfrm>
          <a:prstGeom prst="rect">
            <a:avLst/>
          </a:prstGeom>
          <a:noFill/>
          <a:ln w="9525">
            <a:noFill/>
            <a:miter lim="800000"/>
          </a:ln>
          <a:effectLst/>
        </p:spPr>
        <p:txBody>
          <a:bodyPr vert="horz" wrap="square" lIns="91440" tIns="45720" rIns="91440" bIns="45720" numCol="1" anchor="t" anchorCtr="0" compatLnSpc="1">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82550" indent="0">
              <a:lnSpc>
                <a:spcPct val="150000"/>
              </a:lnSpc>
              <a:buNone/>
            </a:pPr>
            <a:r>
              <a:rPr lang="zh-CN" altLang="en-US" sz="2800" b="1" dirty="0" smtClean="0">
                <a:latin typeface="宋体" panose="02010600030101010101" pitchFamily="2" charset="-122"/>
                <a:ea typeface="宋体" panose="02010600030101010101" pitchFamily="2" charset="-122"/>
              </a:rPr>
              <a:t>动画片中的暴力行为真的会造成儿童的暴力吗？</a:t>
            </a:r>
            <a:endParaRPr lang="en-US" altLang="zh-CN" sz="2800" b="1" dirty="0" smtClean="0">
              <a:latin typeface="宋体" panose="02010600030101010101" pitchFamily="2" charset="-122"/>
              <a:ea typeface="宋体" panose="02010600030101010101" pitchFamily="2" charset="-122"/>
            </a:endParaRPr>
          </a:p>
          <a:p>
            <a:pPr marL="82550" indent="0">
              <a:lnSpc>
                <a:spcPct val="150000"/>
              </a:lnSpc>
              <a:buNone/>
            </a:pPr>
            <a:r>
              <a:rPr lang="zh-CN" altLang="en-US" sz="2800" b="1" dirty="0" smtClean="0">
                <a:latin typeface="宋体" panose="02010600030101010101" pitchFamily="2" charset="-122"/>
                <a:ea typeface="宋体" panose="02010600030101010101" pitchFamily="2" charset="-122"/>
              </a:rPr>
              <a:t>试图用你学过的学习理论加以解释</a:t>
            </a:r>
            <a:endParaRPr lang="zh-CN" altLang="en-US" sz="2800" b="1" dirty="0">
              <a:latin typeface="宋体" panose="02010600030101010101" pitchFamily="2" charset="-122"/>
              <a:ea typeface="宋体" panose="02010600030101010101" pitchFamily="2" charset="-122"/>
            </a:endParaRPr>
          </a:p>
        </p:txBody>
      </p:sp>
    </p:spTree>
    <p:custDataLst>
      <p:tags r:id="rId5"/>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timg (7).jpg"/>
          <p:cNvPicPr>
            <a:picLocks noChangeAspect="1"/>
          </p:cNvPicPr>
          <p:nvPr>
            <p:custDataLst>
              <p:tags r:id="rId1"/>
            </p:custDataLst>
          </p:nvPr>
        </p:nvPicPr>
        <p:blipFill>
          <a:blip r:embed="rId2" cstate="print"/>
          <a:stretch>
            <a:fillRect/>
          </a:stretch>
        </p:blipFill>
        <p:spPr>
          <a:xfrm>
            <a:off x="8669501" y="1536328"/>
            <a:ext cx="2347194" cy="3227392"/>
          </a:xfrm>
          <a:prstGeom prst="rect">
            <a:avLst/>
          </a:prstGeom>
        </p:spPr>
      </p:pic>
      <p:sp>
        <p:nvSpPr>
          <p:cNvPr id="10" name="文本占位符 194562"/>
          <p:cNvSpPr>
            <a:spLocks noGrp="1" noChangeArrowheads="1"/>
          </p:cNvSpPr>
          <p:nvPr>
            <p:custDataLst>
              <p:tags r:id="rId3"/>
            </p:custDataLst>
          </p:nvPr>
        </p:nvSpPr>
        <p:spPr>
          <a:xfrm>
            <a:off x="754831" y="1340768"/>
            <a:ext cx="7921625" cy="5256212"/>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nSpc>
                <a:spcPct val="150000"/>
              </a:lnSpc>
              <a:buNone/>
            </a:pPr>
            <a:r>
              <a:rPr lang="zh-CN" altLang="en-US" sz="2400" b="1" dirty="0" smtClean="0">
                <a:latin typeface="宋体" panose="02010600030101010101" pitchFamily="2" charset="-122"/>
                <a:ea typeface="宋体" panose="02010600030101010101" pitchFamily="2" charset="-122"/>
              </a:rPr>
              <a:t>社会学习</a:t>
            </a:r>
            <a:r>
              <a:rPr lang="en-US" altLang="zh-CN" sz="2400" b="1" dirty="0" smtClean="0">
                <a:latin typeface="宋体" panose="02010600030101010101" pitchFamily="2" charset="-122"/>
                <a:ea typeface="宋体" panose="02010600030101010101" pitchFamily="2" charset="-122"/>
              </a:rPr>
              <a:t>social learning,</a:t>
            </a:r>
            <a:endParaRPr lang="en-US" altLang="zh-CN" sz="2400" b="1" dirty="0" smtClean="0">
              <a:latin typeface="宋体" panose="02010600030101010101" pitchFamily="2" charset="-122"/>
              <a:ea typeface="宋体" panose="02010600030101010101" pitchFamily="2" charset="-122"/>
            </a:endParaRPr>
          </a:p>
          <a:p>
            <a:pPr marL="0" indent="0">
              <a:lnSpc>
                <a:spcPct val="150000"/>
              </a:lnSpc>
              <a:buNone/>
            </a:pPr>
            <a:r>
              <a:rPr lang="en-US" altLang="zh-CN" sz="2400" dirty="0" smtClean="0">
                <a:latin typeface="宋体" panose="02010600030101010101" pitchFamily="2" charset="-122"/>
                <a:ea typeface="宋体" panose="02010600030101010101" pitchFamily="2" charset="-122"/>
              </a:rPr>
              <a:t>     </a:t>
            </a:r>
            <a:r>
              <a:rPr lang="zh-CN" altLang="en-US" sz="2400" dirty="0" smtClean="0">
                <a:latin typeface="宋体" panose="02010600030101010101" pitchFamily="2" charset="-122"/>
                <a:ea typeface="宋体" panose="02010600030101010101" pitchFamily="2" charset="-122"/>
              </a:rPr>
              <a:t>观察学习或替代性学习，是指通过观察环境中他人的行为以及行为结果来进行学习。</a:t>
            </a:r>
            <a:endParaRPr lang="zh-CN" altLang="en-US" sz="2400" dirty="0" smtClean="0">
              <a:latin typeface="宋体" panose="02010600030101010101" pitchFamily="2" charset="-122"/>
              <a:ea typeface="宋体" panose="02010600030101010101" pitchFamily="2" charset="-122"/>
            </a:endParaRPr>
          </a:p>
          <a:p>
            <a:pPr marL="0" indent="0">
              <a:lnSpc>
                <a:spcPct val="150000"/>
              </a:lnSpc>
              <a:buNone/>
            </a:pPr>
            <a:r>
              <a:rPr lang="zh-CN" altLang="en-US" sz="2400" dirty="0" smtClean="0">
                <a:latin typeface="宋体" panose="02010600030101010101" pitchFamily="2" charset="-122"/>
                <a:ea typeface="宋体" panose="02010600030101010101" pitchFamily="2" charset="-122"/>
              </a:rPr>
              <a:t> </a:t>
            </a:r>
            <a:r>
              <a:rPr lang="en-US" altLang="zh-CN" sz="2400" dirty="0" smtClean="0">
                <a:latin typeface="宋体" panose="02010600030101010101" pitchFamily="2" charset="-122"/>
                <a:ea typeface="宋体" panose="02010600030101010101" pitchFamily="2" charset="-122"/>
              </a:rPr>
              <a:t>   </a:t>
            </a:r>
            <a:r>
              <a:rPr lang="en-US" altLang="zh-CN" sz="2400" b="1" dirty="0" smtClean="0">
                <a:latin typeface="宋体" panose="02010600030101010101" pitchFamily="2" charset="-122"/>
                <a:ea typeface="宋体" panose="02010600030101010101" pitchFamily="2" charset="-122"/>
              </a:rPr>
              <a:t> </a:t>
            </a:r>
            <a:r>
              <a:rPr lang="zh-CN" altLang="en-US" sz="2400" b="1" dirty="0" smtClean="0">
                <a:latin typeface="宋体" panose="02010600030101010101" pitchFamily="2" charset="-122"/>
                <a:ea typeface="宋体" panose="02010600030101010101" pitchFamily="2" charset="-122"/>
              </a:rPr>
              <a:t>代表人物</a:t>
            </a:r>
            <a:r>
              <a:rPr lang="zh-CN" altLang="en-US" sz="2400" dirty="0" smtClean="0">
                <a:latin typeface="宋体" panose="02010600030101010101" pitchFamily="2" charset="-122"/>
                <a:ea typeface="宋体" panose="02010600030101010101" pitchFamily="2" charset="-122"/>
              </a:rPr>
              <a:t>：班杜拉</a:t>
            </a:r>
            <a:endParaRPr lang="zh-CN" altLang="en-US" sz="2400" dirty="0" smtClean="0">
              <a:latin typeface="宋体" panose="02010600030101010101" pitchFamily="2" charset="-122"/>
              <a:ea typeface="宋体" panose="02010600030101010101" pitchFamily="2" charset="-122"/>
            </a:endParaRPr>
          </a:p>
          <a:p>
            <a:pPr marL="0" indent="0">
              <a:lnSpc>
                <a:spcPct val="150000"/>
              </a:lnSpc>
              <a:buNone/>
            </a:pPr>
            <a:r>
              <a:rPr lang="zh-CN" altLang="en-US" sz="2400" dirty="0" smtClean="0">
                <a:latin typeface="宋体" panose="02010600030101010101" pitchFamily="2" charset="-122"/>
                <a:ea typeface="宋体" panose="02010600030101010101" pitchFamily="2" charset="-122"/>
              </a:rPr>
              <a:t> </a:t>
            </a:r>
            <a:r>
              <a:rPr lang="en-US" altLang="zh-CN" sz="2400" dirty="0" smtClean="0">
                <a:latin typeface="宋体" panose="02010600030101010101" pitchFamily="2" charset="-122"/>
                <a:ea typeface="宋体" panose="02010600030101010101" pitchFamily="2" charset="-122"/>
              </a:rPr>
              <a:t>  </a:t>
            </a:r>
            <a:r>
              <a:rPr lang="en-US" altLang="zh-CN" sz="2400" b="1" dirty="0" smtClean="0">
                <a:latin typeface="宋体" panose="02010600030101010101" pitchFamily="2" charset="-122"/>
                <a:ea typeface="宋体" panose="02010600030101010101" pitchFamily="2" charset="-122"/>
              </a:rPr>
              <a:t>  </a:t>
            </a:r>
            <a:r>
              <a:rPr lang="zh-CN" altLang="en-US" sz="2400" b="1" dirty="0" smtClean="0">
                <a:latin typeface="宋体" panose="02010600030101010101" pitchFamily="2" charset="-122"/>
                <a:ea typeface="宋体" panose="02010600030101010101" pitchFamily="2" charset="-122"/>
              </a:rPr>
              <a:t>主要观点：</a:t>
            </a:r>
            <a:r>
              <a:rPr lang="zh-CN" altLang="en-US" sz="2400" dirty="0" smtClean="0">
                <a:latin typeface="宋体" panose="02010600030101010101" pitchFamily="2" charset="-122"/>
                <a:ea typeface="宋体" panose="02010600030101010101" pitchFamily="2" charset="-122"/>
              </a:rPr>
              <a:t>人的思想、情感和行为，不仅收直接经验的影响，而且还通过观察别人的行为表现及其后果进行学习</a:t>
            </a:r>
            <a:endParaRPr lang="en-US" altLang="zh-CN" sz="2400" dirty="0" smtClean="0">
              <a:latin typeface="宋体" panose="02010600030101010101" pitchFamily="2" charset="-122"/>
              <a:ea typeface="宋体" panose="02010600030101010101" pitchFamily="2" charset="-122"/>
            </a:endParaRPr>
          </a:p>
          <a:p>
            <a:pPr>
              <a:lnSpc>
                <a:spcPct val="80000"/>
              </a:lnSpc>
            </a:pPr>
            <a:endParaRPr lang="zh-CN" altLang="en-US" b="1" dirty="0" smtClean="0">
              <a:solidFill>
                <a:schemeClr val="tx2"/>
              </a:solidFill>
              <a:latin typeface="楷体" panose="02010609060101010101" pitchFamily="49" charset="-122"/>
              <a:ea typeface="楷体" panose="02010609060101010101" pitchFamily="49" charset="-122"/>
            </a:endParaRPr>
          </a:p>
        </p:txBody>
      </p:sp>
      <p:sp>
        <p:nvSpPr>
          <p:cNvPr id="2" name="文本框 1"/>
          <p:cNvSpPr txBox="1"/>
          <p:nvPr/>
        </p:nvSpPr>
        <p:spPr>
          <a:xfrm>
            <a:off x="7919720" y="4848225"/>
            <a:ext cx="4075430" cy="1198880"/>
          </a:xfrm>
          <a:prstGeom prst="rect">
            <a:avLst/>
          </a:prstGeom>
          <a:noFill/>
        </p:spPr>
        <p:txBody>
          <a:bodyPr wrap="square" rtlCol="0" anchor="t">
            <a:spAutoFit/>
          </a:bodyPr>
          <a:p>
            <a:r>
              <a:rPr lang="zh-CN" altLang="en-US">
                <a:latin typeface="宋体" panose="02010600030101010101" pitchFamily="2" charset="-122"/>
                <a:ea typeface="宋体" panose="02010600030101010101" pitchFamily="2" charset="-122"/>
                <a:cs typeface="宋体" panose="02010600030101010101" pitchFamily="2" charset="-122"/>
              </a:rPr>
              <a:t>阿尔伯特·班杜拉(Albert Bandura，1925—)：新行为主义的主要代表人物之一，社会学习理论的创始人，认知理论之父，美国当代著名心理学家，</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359426" name="Rectangle 2"/>
          <p:cNvSpPr>
            <a:spLocks noGrp="1" noRot="1" noChangeArrowheads="1"/>
          </p:cNvSpPr>
          <p:nvPr>
            <p:custDataLst>
              <p:tags r:id="rId4"/>
            </p:custDataLst>
          </p:nvPr>
        </p:nvSpPr>
        <p:spPr>
          <a:xfrm>
            <a:off x="1325880" y="489585"/>
            <a:ext cx="8681720" cy="647700"/>
          </a:xfrm>
          <a:prstGeom prst="rect">
            <a:avLst/>
          </a:prstGeom>
          <a:noFill/>
          <a:ln w="9525">
            <a:noFill/>
            <a:miter lim="800000"/>
          </a:ln>
          <a:effectLst/>
        </p:spPr>
        <p:txBody>
          <a:bodyPr vert="horz" wrap="square" lIns="91440" tIns="45720" rIns="91440" bIns="45720" numCol="1" anchor="ctr" anchorCtr="0" compatLnSpc="1">
            <a:noAutofit/>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r>
              <a:rPr lang="zh-CN" altLang="en-US" sz="3200" b="1" dirty="0" smtClean="0">
                <a:solidFill>
                  <a:schemeClr val="tx1"/>
                </a:solidFill>
              </a:rPr>
              <a:t>三、社会学习理论及在护理教育中的应用</a:t>
            </a:r>
            <a:endParaRPr lang="zh-CN" altLang="en-US" sz="3200" b="1" dirty="0" smtClean="0">
              <a:solidFill>
                <a:schemeClr val="tx1"/>
              </a:solidFill>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4294967295" end="429496729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timg (7).jpg"/>
          <p:cNvPicPr>
            <a:picLocks noChangeAspect="1"/>
          </p:cNvPicPr>
          <p:nvPr>
            <p:custDataLst>
              <p:tags r:id="rId1"/>
            </p:custDataLst>
          </p:nvPr>
        </p:nvPicPr>
        <p:blipFill>
          <a:blip r:embed="rId2" cstate="print"/>
          <a:stretch>
            <a:fillRect/>
          </a:stretch>
        </p:blipFill>
        <p:spPr>
          <a:xfrm>
            <a:off x="8669501" y="1536328"/>
            <a:ext cx="2347194" cy="3227392"/>
          </a:xfrm>
          <a:prstGeom prst="rect">
            <a:avLst/>
          </a:prstGeom>
        </p:spPr>
      </p:pic>
      <p:sp>
        <p:nvSpPr>
          <p:cNvPr id="10" name="文本占位符 194562"/>
          <p:cNvSpPr>
            <a:spLocks noGrp="1" noChangeArrowheads="1"/>
          </p:cNvSpPr>
          <p:nvPr>
            <p:custDataLst>
              <p:tags r:id="rId3"/>
            </p:custDataLst>
          </p:nvPr>
        </p:nvSpPr>
        <p:spPr>
          <a:xfrm>
            <a:off x="754831" y="1340768"/>
            <a:ext cx="7921625" cy="5256212"/>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nSpc>
                <a:spcPct val="150000"/>
              </a:lnSpc>
              <a:buNone/>
            </a:pPr>
            <a:r>
              <a:rPr lang="zh-CN" altLang="en-US" sz="2400" b="1" dirty="0" smtClean="0">
                <a:latin typeface="宋体" panose="02010600030101010101" pitchFamily="2" charset="-122"/>
                <a:ea typeface="宋体" panose="02010600030101010101" pitchFamily="2" charset="-122"/>
              </a:rPr>
              <a:t>社会学习</a:t>
            </a:r>
            <a:r>
              <a:rPr lang="en-US" altLang="zh-CN" sz="2400" b="1" dirty="0" smtClean="0">
                <a:latin typeface="宋体" panose="02010600030101010101" pitchFamily="2" charset="-122"/>
                <a:ea typeface="宋体" panose="02010600030101010101" pitchFamily="2" charset="-122"/>
              </a:rPr>
              <a:t>social learning,</a:t>
            </a:r>
            <a:endParaRPr lang="en-US" altLang="zh-CN" sz="2400" b="1" dirty="0" smtClean="0">
              <a:latin typeface="宋体" panose="02010600030101010101" pitchFamily="2" charset="-122"/>
              <a:ea typeface="宋体" panose="02010600030101010101" pitchFamily="2" charset="-122"/>
            </a:endParaRPr>
          </a:p>
          <a:p>
            <a:pPr marL="0" indent="0">
              <a:lnSpc>
                <a:spcPct val="150000"/>
              </a:lnSpc>
              <a:buNone/>
            </a:pPr>
            <a:r>
              <a:rPr lang="en-US" altLang="zh-CN" sz="2400" dirty="0" smtClean="0">
                <a:latin typeface="宋体" panose="02010600030101010101" pitchFamily="2" charset="-122"/>
                <a:ea typeface="宋体" panose="02010600030101010101" pitchFamily="2" charset="-122"/>
              </a:rPr>
              <a:t>     </a:t>
            </a:r>
            <a:r>
              <a:rPr lang="zh-CN" altLang="en-US" sz="2400" dirty="0" smtClean="0">
                <a:latin typeface="宋体" panose="02010600030101010101" pitchFamily="2" charset="-122"/>
                <a:ea typeface="宋体" panose="02010600030101010101" pitchFamily="2" charset="-122"/>
              </a:rPr>
              <a:t>观察学习或替代性学习，是指通过观察环境中他人的行为以及行为结果来进行学习。</a:t>
            </a:r>
            <a:endParaRPr lang="zh-CN" altLang="en-US" sz="2400" dirty="0" smtClean="0">
              <a:latin typeface="宋体" panose="02010600030101010101" pitchFamily="2" charset="-122"/>
              <a:ea typeface="宋体" panose="02010600030101010101" pitchFamily="2" charset="-122"/>
            </a:endParaRPr>
          </a:p>
          <a:p>
            <a:pPr marL="0" indent="0">
              <a:lnSpc>
                <a:spcPct val="150000"/>
              </a:lnSpc>
              <a:buNone/>
            </a:pPr>
            <a:r>
              <a:rPr lang="zh-CN" altLang="en-US" sz="2400" dirty="0" smtClean="0">
                <a:latin typeface="宋体" panose="02010600030101010101" pitchFamily="2" charset="-122"/>
                <a:ea typeface="宋体" panose="02010600030101010101" pitchFamily="2" charset="-122"/>
              </a:rPr>
              <a:t> </a:t>
            </a:r>
            <a:r>
              <a:rPr lang="en-US" altLang="zh-CN" sz="2400" dirty="0" smtClean="0">
                <a:latin typeface="宋体" panose="02010600030101010101" pitchFamily="2" charset="-122"/>
                <a:ea typeface="宋体" panose="02010600030101010101" pitchFamily="2" charset="-122"/>
              </a:rPr>
              <a:t>   </a:t>
            </a:r>
            <a:r>
              <a:rPr lang="en-US" altLang="zh-CN" sz="2400" b="1" dirty="0" smtClean="0">
                <a:latin typeface="宋体" panose="02010600030101010101" pitchFamily="2" charset="-122"/>
                <a:ea typeface="宋体" panose="02010600030101010101" pitchFamily="2" charset="-122"/>
              </a:rPr>
              <a:t> </a:t>
            </a:r>
            <a:r>
              <a:rPr lang="zh-CN" altLang="en-US" sz="2400" b="1" dirty="0" smtClean="0">
                <a:latin typeface="宋体" panose="02010600030101010101" pitchFamily="2" charset="-122"/>
                <a:ea typeface="宋体" panose="02010600030101010101" pitchFamily="2" charset="-122"/>
              </a:rPr>
              <a:t>代表人物</a:t>
            </a:r>
            <a:r>
              <a:rPr lang="zh-CN" altLang="en-US" sz="2400" dirty="0" smtClean="0">
                <a:latin typeface="宋体" panose="02010600030101010101" pitchFamily="2" charset="-122"/>
                <a:ea typeface="宋体" panose="02010600030101010101" pitchFamily="2" charset="-122"/>
              </a:rPr>
              <a:t>：班杜拉</a:t>
            </a:r>
            <a:endParaRPr lang="zh-CN" altLang="en-US" sz="2400" dirty="0" smtClean="0">
              <a:latin typeface="宋体" panose="02010600030101010101" pitchFamily="2" charset="-122"/>
              <a:ea typeface="宋体" panose="02010600030101010101" pitchFamily="2" charset="-122"/>
            </a:endParaRPr>
          </a:p>
          <a:p>
            <a:pPr marL="0" indent="0">
              <a:lnSpc>
                <a:spcPct val="150000"/>
              </a:lnSpc>
              <a:buNone/>
            </a:pPr>
            <a:r>
              <a:rPr lang="zh-CN" altLang="en-US" sz="2400" dirty="0" smtClean="0">
                <a:latin typeface="宋体" panose="02010600030101010101" pitchFamily="2" charset="-122"/>
                <a:ea typeface="宋体" panose="02010600030101010101" pitchFamily="2" charset="-122"/>
              </a:rPr>
              <a:t> </a:t>
            </a:r>
            <a:r>
              <a:rPr lang="en-US" altLang="zh-CN" sz="2400" dirty="0" smtClean="0">
                <a:latin typeface="宋体" panose="02010600030101010101" pitchFamily="2" charset="-122"/>
                <a:ea typeface="宋体" panose="02010600030101010101" pitchFamily="2" charset="-122"/>
              </a:rPr>
              <a:t>  </a:t>
            </a:r>
            <a:r>
              <a:rPr lang="en-US" altLang="zh-CN" sz="2400" b="1" dirty="0" smtClean="0">
                <a:latin typeface="宋体" panose="02010600030101010101" pitchFamily="2" charset="-122"/>
                <a:ea typeface="宋体" panose="02010600030101010101" pitchFamily="2" charset="-122"/>
              </a:rPr>
              <a:t>  </a:t>
            </a:r>
            <a:r>
              <a:rPr lang="zh-CN" altLang="en-US" sz="2400" b="1" dirty="0" smtClean="0">
                <a:latin typeface="宋体" panose="02010600030101010101" pitchFamily="2" charset="-122"/>
                <a:ea typeface="宋体" panose="02010600030101010101" pitchFamily="2" charset="-122"/>
              </a:rPr>
              <a:t>主要观点：</a:t>
            </a:r>
            <a:r>
              <a:rPr lang="zh-CN" altLang="en-US" sz="2400" dirty="0" smtClean="0">
                <a:latin typeface="宋体" panose="02010600030101010101" pitchFamily="2" charset="-122"/>
                <a:ea typeface="宋体" panose="02010600030101010101" pitchFamily="2" charset="-122"/>
              </a:rPr>
              <a:t>人的思想、情感和行为，不仅收直接经验的影响，而且还通过观察别人的行为表现及其后果进行学习</a:t>
            </a:r>
            <a:endParaRPr lang="en-US" altLang="zh-CN" sz="2400" dirty="0" smtClean="0">
              <a:latin typeface="宋体" panose="02010600030101010101" pitchFamily="2" charset="-122"/>
              <a:ea typeface="宋体" panose="02010600030101010101" pitchFamily="2" charset="-122"/>
            </a:endParaRPr>
          </a:p>
          <a:p>
            <a:pPr>
              <a:lnSpc>
                <a:spcPct val="80000"/>
              </a:lnSpc>
            </a:pPr>
            <a:endParaRPr lang="zh-CN" altLang="en-US" b="1" dirty="0" smtClean="0">
              <a:solidFill>
                <a:schemeClr val="tx2"/>
              </a:solidFill>
              <a:latin typeface="楷体" panose="02010609060101010101" pitchFamily="49" charset="-122"/>
              <a:ea typeface="楷体" panose="02010609060101010101" pitchFamily="49" charset="-122"/>
            </a:endParaRPr>
          </a:p>
        </p:txBody>
      </p:sp>
      <p:sp>
        <p:nvSpPr>
          <p:cNvPr id="2" name="文本框 1"/>
          <p:cNvSpPr txBox="1"/>
          <p:nvPr/>
        </p:nvSpPr>
        <p:spPr>
          <a:xfrm>
            <a:off x="7919720" y="4848225"/>
            <a:ext cx="4075430" cy="1198880"/>
          </a:xfrm>
          <a:prstGeom prst="rect">
            <a:avLst/>
          </a:prstGeom>
          <a:noFill/>
        </p:spPr>
        <p:txBody>
          <a:bodyPr wrap="square" rtlCol="0" anchor="t">
            <a:spAutoFit/>
          </a:bodyPr>
          <a:p>
            <a:r>
              <a:rPr lang="zh-CN" altLang="en-US">
                <a:latin typeface="宋体" panose="02010600030101010101" pitchFamily="2" charset="-122"/>
                <a:ea typeface="宋体" panose="02010600030101010101" pitchFamily="2" charset="-122"/>
                <a:cs typeface="宋体" panose="02010600030101010101" pitchFamily="2" charset="-122"/>
              </a:rPr>
              <a:t>阿尔伯特·班杜拉(Albert Bandura，1925—)：新行为主义的主要代表人物之一，社会学习理论的创始人，认知理论之父，美国当代著名心理学家，</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359426" name="Rectangle 2"/>
          <p:cNvSpPr>
            <a:spLocks noGrp="1" noRot="1" noChangeArrowheads="1"/>
          </p:cNvSpPr>
          <p:nvPr>
            <p:custDataLst>
              <p:tags r:id="rId4"/>
            </p:custDataLst>
          </p:nvPr>
        </p:nvSpPr>
        <p:spPr>
          <a:xfrm>
            <a:off x="1325880" y="489585"/>
            <a:ext cx="8681720" cy="647700"/>
          </a:xfrm>
          <a:prstGeom prst="rect">
            <a:avLst/>
          </a:prstGeom>
          <a:noFill/>
          <a:ln w="9525">
            <a:noFill/>
            <a:miter lim="800000"/>
          </a:ln>
          <a:effectLst/>
        </p:spPr>
        <p:txBody>
          <a:bodyPr vert="horz" wrap="square" lIns="91440" tIns="45720" rIns="91440" bIns="45720" numCol="1" anchor="ctr" anchorCtr="0" compatLnSpc="1">
            <a:noAutofit/>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r>
              <a:rPr lang="zh-CN" altLang="en-US" sz="3200" b="1" dirty="0" smtClean="0">
                <a:solidFill>
                  <a:schemeClr val="tx1"/>
                </a:solidFill>
              </a:rPr>
              <a:t>三、社会学习理论及在护理教育中的应用</a:t>
            </a:r>
            <a:endParaRPr lang="zh-CN" altLang="en-US" sz="3200" b="1" dirty="0" smtClean="0">
              <a:solidFill>
                <a:schemeClr val="tx1"/>
              </a:solidFill>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4294967295" end="429496729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4294967295" end="429496729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194562"/>
          <p:cNvSpPr>
            <a:spLocks noGrp="1" noChangeArrowheads="1"/>
          </p:cNvSpPr>
          <p:nvPr>
            <p:custDataLst>
              <p:tags r:id="rId1"/>
            </p:custDataLst>
          </p:nvPr>
        </p:nvSpPr>
        <p:spPr>
          <a:xfrm>
            <a:off x="754831" y="1340768"/>
            <a:ext cx="7921625" cy="5256212"/>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algn="l">
              <a:lnSpc>
                <a:spcPct val="150000"/>
              </a:lnSpc>
              <a:buClrTx/>
              <a:buSzTx/>
              <a:buFontTx/>
              <a:buNone/>
            </a:pPr>
            <a:r>
              <a:rPr lang="zh-CN" altLang="en-US" sz="2400" b="1" dirty="0" smtClean="0">
                <a:latin typeface="宋体" panose="02010600030101010101" pitchFamily="2" charset="-122"/>
                <a:ea typeface="宋体" panose="02010600030101010101" pitchFamily="2" charset="-122"/>
              </a:rPr>
              <a:t>实验方法：</a:t>
            </a:r>
            <a:r>
              <a:rPr lang="zh-CN" altLang="en-US" sz="2400" b="1" dirty="0" smtClean="0">
                <a:latin typeface="宋体" panose="02010600030101010101" pitchFamily="2" charset="-122"/>
                <a:ea typeface="宋体" panose="02010600030101010101" pitchFamily="2" charset="-122"/>
                <a:sym typeface="+mn-ea"/>
              </a:rPr>
              <a:t>Bobo玩偶实验</a:t>
            </a:r>
            <a:endParaRPr lang="zh-CN" altLang="en-US" sz="2400" b="1" dirty="0" smtClean="0">
              <a:latin typeface="宋体" panose="02010600030101010101" pitchFamily="2" charset="-122"/>
              <a:ea typeface="宋体" panose="02010600030101010101" pitchFamily="2" charset="-122"/>
            </a:endParaRPr>
          </a:p>
        </p:txBody>
      </p:sp>
      <p:sp>
        <p:nvSpPr>
          <p:cNvPr id="359426" name="Rectangle 2"/>
          <p:cNvSpPr>
            <a:spLocks noGrp="1" noRot="1" noChangeArrowheads="1"/>
          </p:cNvSpPr>
          <p:nvPr>
            <p:custDataLst>
              <p:tags r:id="rId2"/>
            </p:custDataLst>
          </p:nvPr>
        </p:nvSpPr>
        <p:spPr>
          <a:xfrm>
            <a:off x="1325880" y="489585"/>
            <a:ext cx="8681720" cy="647700"/>
          </a:xfrm>
          <a:prstGeom prst="rect">
            <a:avLst/>
          </a:prstGeom>
          <a:noFill/>
          <a:ln w="9525">
            <a:noFill/>
            <a:miter lim="800000"/>
          </a:ln>
          <a:effectLst/>
        </p:spPr>
        <p:txBody>
          <a:bodyPr vert="horz" wrap="square" lIns="91440" tIns="45720" rIns="91440" bIns="45720" numCol="1" anchor="ctr" anchorCtr="0" compatLnSpc="1">
            <a:noAutofit/>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r>
              <a:rPr lang="zh-CN" altLang="en-US" sz="3200" b="1" dirty="0" smtClean="0">
                <a:solidFill>
                  <a:schemeClr val="tx1"/>
                </a:solidFill>
              </a:rPr>
              <a:t>三、社会学习理论及在护理教育中的应用</a:t>
            </a:r>
            <a:endParaRPr lang="zh-CN" altLang="en-US" sz="3200" b="1" dirty="0" smtClean="0">
              <a:solidFill>
                <a:schemeClr val="tx1"/>
              </a:solidFill>
            </a:endParaRPr>
          </a:p>
        </p:txBody>
      </p:sp>
      <p:pic>
        <p:nvPicPr>
          <p:cNvPr id="9" name="图片 8" descr="timg (9).jpg"/>
          <p:cNvPicPr>
            <a:picLocks noChangeAspect="1"/>
          </p:cNvPicPr>
          <p:nvPr>
            <p:custDataLst>
              <p:tags r:id="rId3"/>
            </p:custDataLst>
          </p:nvPr>
        </p:nvPicPr>
        <p:blipFill>
          <a:blip r:embed="rId4" cstate="print"/>
          <a:stretch>
            <a:fillRect/>
          </a:stretch>
        </p:blipFill>
        <p:spPr>
          <a:xfrm>
            <a:off x="2770277" y="3654936"/>
            <a:ext cx="5500726" cy="2591315"/>
          </a:xfrm>
          <a:prstGeom prst="rect">
            <a:avLst/>
          </a:prstGeom>
        </p:spPr>
      </p:pic>
      <p:sp>
        <p:nvSpPr>
          <p:cNvPr id="320514" name="Rectangle 2"/>
          <p:cNvSpPr>
            <a:spLocks noGrp="1" noChangeArrowheads="1"/>
          </p:cNvSpPr>
          <p:nvPr>
            <p:custDataLst>
              <p:tags r:id="rId5"/>
            </p:custDataLst>
          </p:nvPr>
        </p:nvSpPr>
        <p:spPr>
          <a:xfrm>
            <a:off x="2525187" y="2068929"/>
            <a:ext cx="5867400" cy="487363"/>
          </a:xfrm>
          <a:prstGeom prst="rect">
            <a:avLst/>
          </a:prstGeom>
          <a:noFill/>
          <a:ln w="9525">
            <a:noFill/>
            <a:miter lim="800000"/>
          </a:ln>
          <a:effectLst/>
        </p:spPr>
        <p:txBody>
          <a:bodyPr vert="horz" wrap="square" lIns="91440" tIns="45720" rIns="91440" bIns="45720" numCol="1" anchor="ctr" anchorCtr="0" compatLnSpc="1">
            <a:normAutofit fontScale="60000"/>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r>
              <a:rPr lang="en-US" altLang="zh-CN" dirty="0" smtClean="0">
                <a:solidFill>
                  <a:srgbClr val="FF0000"/>
                </a:solidFill>
                <a:latin typeface="宋体" panose="02010600030101010101" pitchFamily="2" charset="-122"/>
                <a:ea typeface="宋体" panose="02010600030101010101" pitchFamily="2" charset="-122"/>
              </a:rPr>
              <a:t> </a:t>
            </a:r>
            <a:r>
              <a:rPr lang="en-US" altLang="zh-CN" dirty="0" err="1" smtClean="0">
                <a:solidFill>
                  <a:srgbClr val="FF0000"/>
                </a:solidFill>
                <a:latin typeface="宋体" panose="02010600030101010101" pitchFamily="2" charset="-122"/>
                <a:ea typeface="宋体" panose="02010600030101010101" pitchFamily="2" charset="-122"/>
              </a:rPr>
              <a:t>Bobo</a:t>
            </a:r>
            <a:r>
              <a:rPr lang="zh-CN" altLang="en-US" dirty="0" smtClean="0">
                <a:solidFill>
                  <a:srgbClr val="FF0000"/>
                </a:solidFill>
                <a:latin typeface="宋体" panose="02010600030101010101" pitchFamily="2" charset="-122"/>
                <a:ea typeface="宋体" panose="02010600030101010101" pitchFamily="2" charset="-122"/>
              </a:rPr>
              <a:t>玩偶实验一</a:t>
            </a:r>
            <a:endParaRPr lang="zh-CN" altLang="en-US" b="0" dirty="0">
              <a:solidFill>
                <a:schemeClr val="tx1"/>
              </a:solidFill>
              <a:ea typeface="宋体" panose="02010600030101010101" pitchFamily="2" charset="-122"/>
            </a:endParaRPr>
          </a:p>
        </p:txBody>
      </p:sp>
      <p:sp>
        <p:nvSpPr>
          <p:cNvPr id="320515" name="Rectangle 3"/>
          <p:cNvSpPr>
            <a:spLocks noGrp="1" noChangeArrowheads="1"/>
          </p:cNvSpPr>
          <p:nvPr>
            <p:custDataLst>
              <p:tags r:id="rId6"/>
            </p:custDataLst>
          </p:nvPr>
        </p:nvSpPr>
        <p:spPr>
          <a:xfrm>
            <a:off x="755015" y="2556510"/>
            <a:ext cx="9698990" cy="1511935"/>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nSpc>
                <a:spcPct val="150000"/>
              </a:lnSpc>
            </a:pPr>
            <a:r>
              <a:rPr lang="zh-CN" altLang="en-US" sz="2400" b="1" dirty="0" smtClean="0">
                <a:solidFill>
                  <a:srgbClr val="FF0000"/>
                </a:solidFill>
                <a:latin typeface="宋体" panose="02010600030101010101" pitchFamily="2" charset="-122"/>
                <a:ea typeface="宋体" panose="02010600030101010101" pitchFamily="2" charset="-122"/>
              </a:rPr>
              <a:t>实验：</a:t>
            </a:r>
            <a:r>
              <a:rPr lang="zh-CN" altLang="en-US" sz="2400" dirty="0" smtClean="0">
                <a:latin typeface="宋体" panose="02010600030101010101" pitchFamily="2" charset="-122"/>
                <a:ea typeface="宋体" panose="02010600030101010101" pitchFamily="2" charset="-122"/>
              </a:rPr>
              <a:t>首先让儿童观察成人榜样对一个充气娃娃拳打脚踢，然后把儿童带到一个放有充气娃 娃的实验室，让其自由活动，并观察他们的行为表现</a:t>
            </a:r>
            <a:br>
              <a:rPr lang="zh-CN" altLang="en-US" sz="2000" dirty="0" smtClean="0">
                <a:latin typeface="宋体" panose="02010600030101010101" pitchFamily="2" charset="-122"/>
                <a:ea typeface="宋体" panose="02010600030101010101" pitchFamily="2" charset="-122"/>
              </a:rPr>
            </a:br>
            <a:endParaRPr lang="zh-CN" altLang="en-US" sz="2000" dirty="0">
              <a:latin typeface="宋体" panose="02010600030101010101" pitchFamily="2" charset="-122"/>
              <a:ea typeface="宋体" panose="02010600030101010101" pitchFamily="2" charset="-122"/>
            </a:endParaRPr>
          </a:p>
          <a:p>
            <a:pPr>
              <a:lnSpc>
                <a:spcPct val="150000"/>
              </a:lnSpc>
              <a:buFont typeface="Wingdings" panose="05000000000000000000" pitchFamily="2" charset="2"/>
              <a:buNone/>
            </a:pPr>
            <a:endParaRPr lang="zh-CN" altLang="en-US" sz="2000" dirty="0">
              <a:latin typeface="宋体" panose="02010600030101010101" pitchFamily="2" charset="-122"/>
              <a:ea typeface="宋体" panose="02010600030101010101" pitchFamily="2" charset="-122"/>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4294967295" end="429496729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194562"/>
          <p:cNvSpPr>
            <a:spLocks noGrp="1" noChangeArrowheads="1"/>
          </p:cNvSpPr>
          <p:nvPr>
            <p:custDataLst>
              <p:tags r:id="rId1"/>
            </p:custDataLst>
          </p:nvPr>
        </p:nvSpPr>
        <p:spPr>
          <a:xfrm>
            <a:off x="754831" y="1340768"/>
            <a:ext cx="7921625" cy="5256212"/>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algn="l">
              <a:lnSpc>
                <a:spcPct val="150000"/>
              </a:lnSpc>
              <a:buClrTx/>
              <a:buSzTx/>
              <a:buFontTx/>
              <a:buNone/>
            </a:pPr>
            <a:r>
              <a:rPr lang="zh-CN" altLang="en-US" sz="2400" b="1" dirty="0" smtClean="0">
                <a:latin typeface="宋体" panose="02010600030101010101" pitchFamily="2" charset="-122"/>
                <a:ea typeface="宋体" panose="02010600030101010101" pitchFamily="2" charset="-122"/>
              </a:rPr>
              <a:t>实验方法：</a:t>
            </a:r>
            <a:r>
              <a:rPr lang="zh-CN" altLang="en-US" sz="2400" b="1" dirty="0" smtClean="0">
                <a:latin typeface="宋体" panose="02010600030101010101" pitchFamily="2" charset="-122"/>
                <a:ea typeface="宋体" panose="02010600030101010101" pitchFamily="2" charset="-122"/>
                <a:sym typeface="+mn-ea"/>
              </a:rPr>
              <a:t>Bobo玩偶实验</a:t>
            </a:r>
            <a:endParaRPr lang="zh-CN" altLang="en-US" sz="2400" b="1" dirty="0" smtClean="0">
              <a:latin typeface="宋体" panose="02010600030101010101" pitchFamily="2" charset="-122"/>
              <a:ea typeface="宋体" panose="02010600030101010101" pitchFamily="2" charset="-122"/>
            </a:endParaRPr>
          </a:p>
        </p:txBody>
      </p:sp>
      <p:sp>
        <p:nvSpPr>
          <p:cNvPr id="359426" name="Rectangle 2"/>
          <p:cNvSpPr>
            <a:spLocks noGrp="1" noRot="1" noChangeArrowheads="1"/>
          </p:cNvSpPr>
          <p:nvPr>
            <p:custDataLst>
              <p:tags r:id="rId2"/>
            </p:custDataLst>
          </p:nvPr>
        </p:nvSpPr>
        <p:spPr>
          <a:xfrm>
            <a:off x="1325880" y="489585"/>
            <a:ext cx="8681720" cy="647700"/>
          </a:xfrm>
          <a:prstGeom prst="rect">
            <a:avLst/>
          </a:prstGeom>
          <a:noFill/>
          <a:ln w="9525">
            <a:noFill/>
            <a:miter lim="800000"/>
          </a:ln>
          <a:effectLst/>
        </p:spPr>
        <p:txBody>
          <a:bodyPr vert="horz" wrap="square" lIns="91440" tIns="45720" rIns="91440" bIns="45720" numCol="1" anchor="ctr" anchorCtr="0" compatLnSpc="1">
            <a:noAutofit/>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r>
              <a:rPr lang="zh-CN" altLang="en-US" sz="3200" b="1" dirty="0" smtClean="0">
                <a:solidFill>
                  <a:schemeClr val="tx1"/>
                </a:solidFill>
              </a:rPr>
              <a:t>三、社会学习理论及在护理教育中的应用</a:t>
            </a:r>
            <a:endParaRPr lang="zh-CN" altLang="en-US" sz="3200" b="1" dirty="0" smtClean="0">
              <a:solidFill>
                <a:schemeClr val="tx1"/>
              </a:solidFill>
            </a:endParaRPr>
          </a:p>
        </p:txBody>
      </p:sp>
      <p:sp>
        <p:nvSpPr>
          <p:cNvPr id="320514" name="Rectangle 2"/>
          <p:cNvSpPr>
            <a:spLocks noGrp="1" noChangeArrowheads="1"/>
          </p:cNvSpPr>
          <p:nvPr>
            <p:custDataLst>
              <p:tags r:id="rId3"/>
            </p:custDataLst>
          </p:nvPr>
        </p:nvSpPr>
        <p:spPr>
          <a:xfrm>
            <a:off x="2525187" y="2068929"/>
            <a:ext cx="5867400" cy="487363"/>
          </a:xfrm>
          <a:prstGeom prst="rect">
            <a:avLst/>
          </a:prstGeom>
          <a:noFill/>
          <a:ln w="9525">
            <a:noFill/>
            <a:miter lim="800000"/>
          </a:ln>
          <a:effectLst/>
        </p:spPr>
        <p:txBody>
          <a:bodyPr vert="horz" wrap="square" lIns="91440" tIns="45720" rIns="91440" bIns="45720" numCol="1" anchor="ctr" anchorCtr="0" compatLnSpc="1">
            <a:normAutofit fontScale="60000"/>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r>
              <a:rPr lang="en-US" altLang="zh-CN" dirty="0" smtClean="0">
                <a:solidFill>
                  <a:srgbClr val="FF0000"/>
                </a:solidFill>
                <a:latin typeface="宋体" panose="02010600030101010101" pitchFamily="2" charset="-122"/>
                <a:ea typeface="宋体" panose="02010600030101010101" pitchFamily="2" charset="-122"/>
              </a:rPr>
              <a:t> </a:t>
            </a:r>
            <a:r>
              <a:rPr lang="en-US" altLang="zh-CN" dirty="0" err="1" smtClean="0">
                <a:solidFill>
                  <a:srgbClr val="FF0000"/>
                </a:solidFill>
                <a:latin typeface="宋体" panose="02010600030101010101" pitchFamily="2" charset="-122"/>
                <a:ea typeface="宋体" panose="02010600030101010101" pitchFamily="2" charset="-122"/>
              </a:rPr>
              <a:t>Bobo</a:t>
            </a:r>
            <a:r>
              <a:rPr lang="zh-CN" altLang="en-US" dirty="0" smtClean="0">
                <a:solidFill>
                  <a:srgbClr val="FF0000"/>
                </a:solidFill>
                <a:latin typeface="宋体" panose="02010600030101010101" pitchFamily="2" charset="-122"/>
                <a:ea typeface="宋体" panose="02010600030101010101" pitchFamily="2" charset="-122"/>
              </a:rPr>
              <a:t>玩偶实验一</a:t>
            </a:r>
            <a:endParaRPr lang="zh-CN" altLang="en-US" b="0" dirty="0">
              <a:solidFill>
                <a:schemeClr val="tx1"/>
              </a:solidFill>
              <a:ea typeface="宋体" panose="02010600030101010101" pitchFamily="2" charset="-122"/>
            </a:endParaRPr>
          </a:p>
        </p:txBody>
      </p:sp>
      <p:sp>
        <p:nvSpPr>
          <p:cNvPr id="11" name="Rectangle 3"/>
          <p:cNvSpPr txBox="1">
            <a:spLocks noChangeArrowheads="1"/>
          </p:cNvSpPr>
          <p:nvPr>
            <p:custDataLst>
              <p:tags r:id="rId4"/>
            </p:custDataLst>
          </p:nvPr>
        </p:nvSpPr>
        <p:spPr bwMode="auto">
          <a:xfrm>
            <a:off x="1449497" y="2608858"/>
            <a:ext cx="8155632" cy="864096"/>
          </a:xfrm>
          <a:prstGeom prst="rect">
            <a:avLst/>
          </a:prstGeom>
          <a:noFill/>
          <a:ln w="9525">
            <a:noFill/>
            <a:miter lim="800000"/>
          </a:ln>
          <a:effectLst/>
        </p:spPr>
        <p:txBody>
          <a:bodyPr vert="horz" wrap="square" lIns="91440" tIns="45720" rIns="91440" bIns="45720" numCol="1" anchor="t" anchorCtr="0" compatLnSpc="1"/>
          <a:p>
            <a:pPr marL="342900" marR="0" lvl="0" indent="-342900" algn="l" defTabSz="914400" rtl="0" eaLnBrk="1" fontAlgn="base" latinLnBrk="0" hangingPunct="1">
              <a:lnSpc>
                <a:spcPct val="150000"/>
              </a:lnSpc>
              <a:spcBef>
                <a:spcPct val="20000"/>
              </a:spcBef>
              <a:spcAft>
                <a:spcPct val="0"/>
              </a:spcAft>
              <a:buClrTx/>
              <a:buSzTx/>
              <a:buFontTx/>
              <a:buNone/>
              <a:defRPr/>
            </a:pPr>
            <a:r>
              <a:rPr kumimoji="0" lang="zh-CN" altLang="en-US" sz="2400" b="1" i="0" u="none" strike="noStrike" kern="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rPr>
              <a:t>结果：</a:t>
            </a:r>
            <a:r>
              <a:rPr kumimoji="0" lang="zh-CN" altLang="en-US" sz="24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t>儿童在实验室里对充气娃娃也会拳打脚踢。</a:t>
            </a:r>
            <a:br>
              <a:rPr kumimoji="0" lang="zh-CN" altLang="en-US" sz="24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br>
            <a:br>
              <a:rPr kumimoji="0" lang="zh-CN" altLang="en-US" sz="24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br>
            <a:endParaRPr kumimoji="0" lang="zh-CN" altLang="en-US" sz="24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1" fontAlgn="base" latinLnBrk="0" hangingPunct="1">
              <a:lnSpc>
                <a:spcPct val="150000"/>
              </a:lnSpc>
              <a:spcBef>
                <a:spcPct val="20000"/>
              </a:spcBef>
              <a:spcAft>
                <a:spcPct val="0"/>
              </a:spcAft>
              <a:buClrTx/>
              <a:buSzTx/>
              <a:buFont typeface="Wingdings" panose="05000000000000000000" pitchFamily="2" charset="2"/>
              <a:buNone/>
              <a:defRPr/>
            </a:pPr>
            <a:endParaRPr kumimoji="0" lang="zh-CN" altLang="en-US" sz="2000" b="0"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 name="Rectangle 3"/>
          <p:cNvSpPr txBox="1">
            <a:spLocks noChangeArrowheads="1"/>
          </p:cNvSpPr>
          <p:nvPr>
            <p:custDataLst>
              <p:tags r:id="rId5"/>
            </p:custDataLst>
          </p:nvPr>
        </p:nvSpPr>
        <p:spPr bwMode="auto">
          <a:xfrm>
            <a:off x="1412985" y="3832994"/>
            <a:ext cx="7920880" cy="1512168"/>
          </a:xfrm>
          <a:prstGeom prst="rect">
            <a:avLst/>
          </a:prstGeom>
          <a:noFill/>
          <a:ln w="9525">
            <a:noFill/>
            <a:miter lim="800000"/>
          </a:ln>
          <a:effectLst/>
        </p:spPr>
        <p:txBody>
          <a:bodyPr vert="horz" wrap="square" lIns="91440" tIns="45720" rIns="91440" bIns="45720" numCol="1" anchor="t" anchorCtr="0" compatLnSpc="1"/>
          <a:p>
            <a:pPr marL="342900" marR="0" lvl="0" indent="-342900" algn="l" defTabSz="914400" rtl="0" eaLnBrk="1" fontAlgn="base" latinLnBrk="0" hangingPunct="1">
              <a:lnSpc>
                <a:spcPct val="150000"/>
              </a:lnSpc>
              <a:spcBef>
                <a:spcPct val="20000"/>
              </a:spcBef>
              <a:spcAft>
                <a:spcPct val="0"/>
              </a:spcAft>
              <a:buClrTx/>
              <a:buSzTx/>
              <a:buFontTx/>
              <a:buNone/>
              <a:defRPr/>
            </a:pPr>
            <a:r>
              <a:rPr kumimoji="0" lang="zh-CN" altLang="en-US" sz="2800" b="1" i="0" u="none" strike="noStrike" kern="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rPr>
              <a:t>说明：</a:t>
            </a:r>
            <a:r>
              <a:rPr kumimoji="0" lang="zh-CN" altLang="en-US" sz="24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t>成人榜样对儿童行为有明显影响，儿童可以通过观察成人榜样的行为而习得新行为。</a:t>
            </a:r>
            <a:br>
              <a:rPr kumimoji="0" lang="zh-CN" altLang="en-US" sz="20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br>
            <a:endParaRPr kumimoji="0" lang="zh-CN" altLang="en-US" sz="20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1" fontAlgn="base" latinLnBrk="0" hangingPunct="1">
              <a:lnSpc>
                <a:spcPct val="150000"/>
              </a:lnSpc>
              <a:spcBef>
                <a:spcPct val="20000"/>
              </a:spcBef>
              <a:spcAft>
                <a:spcPct val="0"/>
              </a:spcAft>
              <a:buClrTx/>
              <a:buSzTx/>
              <a:buFont typeface="Wingdings" panose="05000000000000000000" pitchFamily="2" charset="2"/>
              <a:buNone/>
              <a:defRPr/>
            </a:pPr>
            <a:endParaRPr kumimoji="0" lang="zh-CN" altLang="en-US" sz="2000" b="0"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4294967295" end="429496729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4294967295" end="429496729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2" grpId="0" bldLvl="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194562"/>
          <p:cNvSpPr>
            <a:spLocks noGrp="1" noChangeArrowheads="1"/>
          </p:cNvSpPr>
          <p:nvPr>
            <p:custDataLst>
              <p:tags r:id="rId1"/>
            </p:custDataLst>
          </p:nvPr>
        </p:nvSpPr>
        <p:spPr>
          <a:xfrm>
            <a:off x="754831" y="1340768"/>
            <a:ext cx="7921625" cy="5256212"/>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algn="l">
              <a:lnSpc>
                <a:spcPct val="150000"/>
              </a:lnSpc>
              <a:buClrTx/>
              <a:buSzTx/>
              <a:buFontTx/>
              <a:buNone/>
            </a:pPr>
            <a:r>
              <a:rPr lang="zh-CN" altLang="en-US" sz="2400" b="1" dirty="0" smtClean="0">
                <a:latin typeface="宋体" panose="02010600030101010101" pitchFamily="2" charset="-122"/>
                <a:ea typeface="宋体" panose="02010600030101010101" pitchFamily="2" charset="-122"/>
              </a:rPr>
              <a:t>实验方法：</a:t>
            </a:r>
            <a:r>
              <a:rPr lang="zh-CN" altLang="en-US" sz="2400" b="1" dirty="0" smtClean="0">
                <a:latin typeface="宋体" panose="02010600030101010101" pitchFamily="2" charset="-122"/>
                <a:ea typeface="宋体" panose="02010600030101010101" pitchFamily="2" charset="-122"/>
                <a:sym typeface="+mn-ea"/>
              </a:rPr>
              <a:t>Bobo玩偶实验</a:t>
            </a:r>
            <a:endParaRPr lang="zh-CN" altLang="en-US" sz="2400" b="1" dirty="0" smtClean="0">
              <a:latin typeface="宋体" panose="02010600030101010101" pitchFamily="2" charset="-122"/>
              <a:ea typeface="宋体" panose="02010600030101010101" pitchFamily="2" charset="-122"/>
            </a:endParaRPr>
          </a:p>
        </p:txBody>
      </p:sp>
      <p:sp>
        <p:nvSpPr>
          <p:cNvPr id="359426" name="Rectangle 2"/>
          <p:cNvSpPr>
            <a:spLocks noGrp="1" noRot="1" noChangeArrowheads="1"/>
          </p:cNvSpPr>
          <p:nvPr>
            <p:custDataLst>
              <p:tags r:id="rId2"/>
            </p:custDataLst>
          </p:nvPr>
        </p:nvSpPr>
        <p:spPr>
          <a:xfrm>
            <a:off x="1325880" y="489585"/>
            <a:ext cx="8681720" cy="647700"/>
          </a:xfrm>
          <a:prstGeom prst="rect">
            <a:avLst/>
          </a:prstGeom>
          <a:noFill/>
          <a:ln w="9525">
            <a:noFill/>
            <a:miter lim="800000"/>
          </a:ln>
          <a:effectLst/>
        </p:spPr>
        <p:txBody>
          <a:bodyPr vert="horz" wrap="square" lIns="91440" tIns="45720" rIns="91440" bIns="45720" numCol="1" anchor="ctr" anchorCtr="0" compatLnSpc="1">
            <a:noAutofit/>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r>
              <a:rPr lang="zh-CN" altLang="en-US" sz="3200" b="1" dirty="0" smtClean="0">
                <a:solidFill>
                  <a:schemeClr val="tx1"/>
                </a:solidFill>
              </a:rPr>
              <a:t>三、社会学习理论及在护理教育中的应用</a:t>
            </a:r>
            <a:endParaRPr lang="zh-CN" altLang="en-US" sz="3200" b="1" dirty="0" smtClean="0">
              <a:solidFill>
                <a:schemeClr val="tx1"/>
              </a:solidFill>
            </a:endParaRPr>
          </a:p>
        </p:txBody>
      </p:sp>
      <p:sp>
        <p:nvSpPr>
          <p:cNvPr id="320514" name="Rectangle 2"/>
          <p:cNvSpPr>
            <a:spLocks noGrp="1" noChangeArrowheads="1"/>
          </p:cNvSpPr>
          <p:nvPr>
            <p:custDataLst>
              <p:tags r:id="rId3"/>
            </p:custDataLst>
          </p:nvPr>
        </p:nvSpPr>
        <p:spPr>
          <a:xfrm>
            <a:off x="2525187" y="2068929"/>
            <a:ext cx="5867400" cy="487363"/>
          </a:xfrm>
          <a:prstGeom prst="rect">
            <a:avLst/>
          </a:prstGeom>
          <a:noFill/>
          <a:ln w="9525">
            <a:noFill/>
            <a:miter lim="800000"/>
          </a:ln>
          <a:effectLst/>
        </p:spPr>
        <p:txBody>
          <a:bodyPr vert="horz" wrap="square" lIns="91440" tIns="45720" rIns="91440" bIns="45720" numCol="1" anchor="ctr" anchorCtr="0" compatLnSpc="1">
            <a:normAutofit fontScale="60000"/>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r>
              <a:rPr lang="en-US" altLang="zh-CN" dirty="0" smtClean="0">
                <a:solidFill>
                  <a:srgbClr val="FF0000"/>
                </a:solidFill>
                <a:latin typeface="宋体" panose="02010600030101010101" pitchFamily="2" charset="-122"/>
                <a:ea typeface="宋体" panose="02010600030101010101" pitchFamily="2" charset="-122"/>
              </a:rPr>
              <a:t> </a:t>
            </a:r>
            <a:r>
              <a:rPr lang="en-US" altLang="zh-CN" dirty="0" err="1" smtClean="0">
                <a:solidFill>
                  <a:srgbClr val="FF0000"/>
                </a:solidFill>
                <a:latin typeface="宋体" panose="02010600030101010101" pitchFamily="2" charset="-122"/>
                <a:ea typeface="宋体" panose="02010600030101010101" pitchFamily="2" charset="-122"/>
              </a:rPr>
              <a:t>Bobo</a:t>
            </a:r>
            <a:r>
              <a:rPr lang="zh-CN" altLang="en-US" dirty="0" smtClean="0">
                <a:solidFill>
                  <a:srgbClr val="FF0000"/>
                </a:solidFill>
                <a:latin typeface="宋体" panose="02010600030101010101" pitchFamily="2" charset="-122"/>
                <a:ea typeface="宋体" panose="02010600030101010101" pitchFamily="2" charset="-122"/>
              </a:rPr>
              <a:t>玩偶实验</a:t>
            </a:r>
            <a:r>
              <a:rPr lang="zh-CN" altLang="en-US" dirty="0" smtClean="0">
                <a:solidFill>
                  <a:srgbClr val="FF0000"/>
                </a:solidFill>
                <a:latin typeface="宋体" panose="02010600030101010101" pitchFamily="2" charset="-122"/>
                <a:ea typeface="宋体" panose="02010600030101010101" pitchFamily="2" charset="-122"/>
              </a:rPr>
              <a:t>二</a:t>
            </a:r>
            <a:endParaRPr lang="zh-CN" altLang="en-US" dirty="0" smtClean="0">
              <a:solidFill>
                <a:srgbClr val="FF0000"/>
              </a:solidFill>
              <a:latin typeface="宋体" panose="02010600030101010101" pitchFamily="2" charset="-122"/>
              <a:ea typeface="宋体" panose="02010600030101010101" pitchFamily="2" charset="-122"/>
            </a:endParaRPr>
          </a:p>
        </p:txBody>
      </p:sp>
      <p:sp>
        <p:nvSpPr>
          <p:cNvPr id="320515" name="Rectangle 3"/>
          <p:cNvSpPr>
            <a:spLocks noGrp="1" noChangeArrowheads="1"/>
          </p:cNvSpPr>
          <p:nvPr>
            <p:custDataLst>
              <p:tags r:id="rId4"/>
            </p:custDataLst>
          </p:nvPr>
        </p:nvSpPr>
        <p:spPr>
          <a:xfrm>
            <a:off x="1325811" y="2792502"/>
            <a:ext cx="8443664" cy="4648200"/>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nSpc>
                <a:spcPct val="150000"/>
              </a:lnSpc>
            </a:pPr>
            <a:r>
              <a:rPr lang="zh-CN" altLang="en-US" sz="2000" b="1" dirty="0">
                <a:latin typeface="宋体" panose="02010600030101010101" pitchFamily="2" charset="-122"/>
                <a:ea typeface="宋体" panose="02010600030101010101" pitchFamily="2" charset="-122"/>
              </a:rPr>
              <a:t>实验</a:t>
            </a:r>
            <a:r>
              <a:rPr lang="zh-CN" altLang="en-US" sz="2000" dirty="0" smtClean="0">
                <a:latin typeface="宋体" panose="02010600030101010101" pitchFamily="2" charset="-122"/>
                <a:ea typeface="宋体" panose="02010600030101010101" pitchFamily="2" charset="-122"/>
              </a:rPr>
              <a:t>：把儿童分为三组，首先让儿童看到电影中的成年男子的攻击行 为。影片结束后：</a:t>
            </a:r>
            <a:endParaRPr lang="zh-CN" altLang="en-US" sz="2000" dirty="0">
              <a:latin typeface="宋体" panose="02010600030101010101" pitchFamily="2" charset="-122"/>
              <a:ea typeface="宋体" panose="02010600030101010101" pitchFamily="2" charset="-122"/>
            </a:endParaRPr>
          </a:p>
          <a:p>
            <a:pPr>
              <a:lnSpc>
                <a:spcPct val="150000"/>
              </a:lnSpc>
              <a:buFont typeface="Wingdings" panose="05000000000000000000" pitchFamily="2" charset="2"/>
              <a:buNone/>
            </a:pPr>
            <a:r>
              <a:rPr lang="zh-CN" altLang="en-US" sz="2000" dirty="0">
                <a:latin typeface="宋体" panose="02010600030101010101" pitchFamily="2" charset="-122"/>
                <a:ea typeface="宋体" panose="02010600030101010101" pitchFamily="2" charset="-122"/>
              </a:rPr>
              <a:t>         </a:t>
            </a:r>
            <a:r>
              <a:rPr lang="zh-CN" altLang="en-US" sz="2000" dirty="0" smtClean="0">
                <a:latin typeface="宋体" panose="02010600030101010101" pitchFamily="2" charset="-122"/>
                <a:ea typeface="宋体" panose="02010600030101010101" pitchFamily="2" charset="-122"/>
              </a:rPr>
              <a:t> 奖励组：</a:t>
            </a:r>
            <a:r>
              <a:rPr lang="zh-CN" altLang="en-US" sz="2000" dirty="0">
                <a:latin typeface="宋体" panose="02010600030101010101" pitchFamily="2" charset="-122"/>
                <a:ea typeface="宋体" panose="02010600030101010101" pitchFamily="2" charset="-122"/>
              </a:rPr>
              <a:t>成人因其攻击性行为而受到严厉的惩罚</a:t>
            </a:r>
            <a:endParaRPr lang="zh-CN" altLang="en-US" sz="2000" dirty="0">
              <a:latin typeface="宋体" panose="02010600030101010101" pitchFamily="2" charset="-122"/>
              <a:ea typeface="宋体" panose="02010600030101010101" pitchFamily="2" charset="-122"/>
            </a:endParaRPr>
          </a:p>
          <a:p>
            <a:pPr>
              <a:lnSpc>
                <a:spcPct val="150000"/>
              </a:lnSpc>
              <a:spcBef>
                <a:spcPct val="0"/>
              </a:spcBef>
              <a:buFont typeface="Wingdings" panose="05000000000000000000" pitchFamily="2" charset="2"/>
              <a:buNone/>
            </a:pPr>
            <a:r>
              <a:rPr lang="zh-CN" altLang="en-US" sz="2000" dirty="0">
                <a:latin typeface="宋体" panose="02010600030101010101" pitchFamily="2" charset="-122"/>
                <a:ea typeface="宋体" panose="02010600030101010101" pitchFamily="2" charset="-122"/>
              </a:rPr>
              <a:t>          </a:t>
            </a:r>
            <a:r>
              <a:rPr lang="zh-CN" altLang="en-US" sz="2000" dirty="0" smtClean="0">
                <a:latin typeface="宋体" panose="02010600030101010101" pitchFamily="2" charset="-122"/>
                <a:ea typeface="宋体" panose="02010600030101010101" pitchFamily="2" charset="-122"/>
              </a:rPr>
              <a:t>受罚组：</a:t>
            </a:r>
            <a:r>
              <a:rPr lang="zh-CN" altLang="en-US" sz="2000" dirty="0">
                <a:latin typeface="宋体" panose="02010600030101010101" pitchFamily="2" charset="-122"/>
                <a:ea typeface="宋体" panose="02010600030101010101" pitchFamily="2" charset="-122"/>
              </a:rPr>
              <a:t>成人因其攻击性行为受到表扬和款待</a:t>
            </a:r>
            <a:endParaRPr lang="zh-CN" altLang="en-US" sz="2000" dirty="0">
              <a:latin typeface="宋体" panose="02010600030101010101" pitchFamily="2" charset="-122"/>
              <a:ea typeface="宋体" panose="02010600030101010101" pitchFamily="2" charset="-122"/>
            </a:endParaRPr>
          </a:p>
          <a:p>
            <a:pPr>
              <a:lnSpc>
                <a:spcPct val="150000"/>
              </a:lnSpc>
              <a:spcBef>
                <a:spcPct val="0"/>
              </a:spcBef>
              <a:buFont typeface="Wingdings" panose="05000000000000000000" pitchFamily="2" charset="2"/>
              <a:buNone/>
            </a:pPr>
            <a:r>
              <a:rPr lang="zh-CN" altLang="en-US" sz="2000" dirty="0">
                <a:latin typeface="宋体" panose="02010600030101010101" pitchFamily="2" charset="-122"/>
                <a:ea typeface="宋体" panose="02010600030101010101" pitchFamily="2" charset="-122"/>
              </a:rPr>
              <a:t>          </a:t>
            </a:r>
            <a:r>
              <a:rPr lang="zh-CN" altLang="en-US" sz="2000" dirty="0" smtClean="0">
                <a:latin typeface="宋体" panose="02010600030101010101" pitchFamily="2" charset="-122"/>
                <a:ea typeface="宋体" panose="02010600030101010101" pitchFamily="2" charset="-122"/>
              </a:rPr>
              <a:t>控制组：</a:t>
            </a:r>
            <a:r>
              <a:rPr lang="zh-CN" altLang="en-US" sz="2000" dirty="0">
                <a:latin typeface="宋体" panose="02010600030101010101" pitchFamily="2" charset="-122"/>
                <a:ea typeface="宋体" panose="02010600030101010101" pitchFamily="2" charset="-122"/>
              </a:rPr>
              <a:t>成人没有受到任何处理</a:t>
            </a:r>
            <a:endParaRPr lang="zh-CN" altLang="en-US" sz="2000" dirty="0">
              <a:latin typeface="宋体" panose="02010600030101010101" pitchFamily="2" charset="-122"/>
              <a:ea typeface="宋体" panose="02010600030101010101" pitchFamily="2" charset="-122"/>
            </a:endParaRPr>
          </a:p>
          <a:p>
            <a:pPr>
              <a:lnSpc>
                <a:spcPct val="150000"/>
              </a:lnSpc>
              <a:buFont typeface="Wingdings" panose="05000000000000000000" pitchFamily="2" charset="2"/>
              <a:buNone/>
            </a:pPr>
            <a:r>
              <a:rPr lang="zh-CN" altLang="en-US" sz="2000" dirty="0">
                <a:latin typeface="宋体" panose="02010600030101010101" pitchFamily="2" charset="-122"/>
                <a:ea typeface="宋体" panose="02010600030101010101" pitchFamily="2" charset="-122"/>
              </a:rPr>
              <a:t>     在儿童观看完其中一部影片后，让他们玩玩具并观察他们的行为表现。</a:t>
            </a:r>
            <a:endParaRPr lang="zh-CN" altLang="en-US" sz="2000" dirty="0">
              <a:latin typeface="宋体" panose="02010600030101010101" pitchFamily="2" charset="-122"/>
              <a:ea typeface="宋体" panose="02010600030101010101" pitchFamily="2" charset="-122"/>
            </a:endParaRPr>
          </a:p>
          <a:p>
            <a:pPr>
              <a:buFont typeface="Wingdings" panose="05000000000000000000" pitchFamily="2" charset="2"/>
              <a:buNone/>
            </a:pPr>
            <a:endParaRPr lang="zh-CN" altLang="en-US" sz="2000" dirty="0">
              <a:ea typeface="宋体" panose="02010600030101010101" pitchFamily="2" charset="-122"/>
            </a:endParaRPr>
          </a:p>
          <a:p>
            <a:pPr>
              <a:buFont typeface="Wingdings" panose="05000000000000000000" pitchFamily="2" charset="2"/>
              <a:buNone/>
            </a:pPr>
            <a:endParaRPr lang="zh-CN" altLang="en-US" sz="2000" dirty="0">
              <a:ea typeface="宋体" panose="02010600030101010101" pitchFamily="2" charset="-122"/>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4294967295" end="429496729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4294967295" end="429496729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4294967295" end="429496729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194562"/>
          <p:cNvSpPr>
            <a:spLocks noGrp="1" noChangeArrowheads="1"/>
          </p:cNvSpPr>
          <p:nvPr>
            <p:custDataLst>
              <p:tags r:id="rId1"/>
            </p:custDataLst>
          </p:nvPr>
        </p:nvSpPr>
        <p:spPr>
          <a:xfrm>
            <a:off x="754831" y="1340768"/>
            <a:ext cx="7921625" cy="5256212"/>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algn="l">
              <a:lnSpc>
                <a:spcPct val="150000"/>
              </a:lnSpc>
              <a:buClrTx/>
              <a:buSzTx/>
              <a:buFontTx/>
              <a:buNone/>
            </a:pPr>
            <a:r>
              <a:rPr lang="zh-CN" altLang="en-US" sz="2400" b="1" dirty="0" smtClean="0">
                <a:latin typeface="宋体" panose="02010600030101010101" pitchFamily="2" charset="-122"/>
                <a:ea typeface="宋体" panose="02010600030101010101" pitchFamily="2" charset="-122"/>
              </a:rPr>
              <a:t>实验方法：</a:t>
            </a:r>
            <a:r>
              <a:rPr lang="zh-CN" altLang="en-US" sz="2400" b="1" dirty="0" smtClean="0">
                <a:latin typeface="宋体" panose="02010600030101010101" pitchFamily="2" charset="-122"/>
                <a:ea typeface="宋体" panose="02010600030101010101" pitchFamily="2" charset="-122"/>
                <a:sym typeface="+mn-ea"/>
              </a:rPr>
              <a:t>Bobo玩偶实验</a:t>
            </a:r>
            <a:endParaRPr lang="zh-CN" altLang="en-US" sz="2400" b="1" dirty="0" smtClean="0">
              <a:latin typeface="宋体" panose="02010600030101010101" pitchFamily="2" charset="-122"/>
              <a:ea typeface="宋体" panose="02010600030101010101" pitchFamily="2" charset="-122"/>
            </a:endParaRPr>
          </a:p>
        </p:txBody>
      </p:sp>
      <p:sp>
        <p:nvSpPr>
          <p:cNvPr id="359426" name="Rectangle 2"/>
          <p:cNvSpPr>
            <a:spLocks noGrp="1" noRot="1" noChangeArrowheads="1"/>
          </p:cNvSpPr>
          <p:nvPr>
            <p:custDataLst>
              <p:tags r:id="rId2"/>
            </p:custDataLst>
          </p:nvPr>
        </p:nvSpPr>
        <p:spPr>
          <a:xfrm>
            <a:off x="1325880" y="489585"/>
            <a:ext cx="8681720" cy="647700"/>
          </a:xfrm>
          <a:prstGeom prst="rect">
            <a:avLst/>
          </a:prstGeom>
          <a:noFill/>
          <a:ln w="9525">
            <a:noFill/>
            <a:miter lim="800000"/>
          </a:ln>
          <a:effectLst/>
        </p:spPr>
        <p:txBody>
          <a:bodyPr vert="horz" wrap="square" lIns="91440" tIns="45720" rIns="91440" bIns="45720" numCol="1" anchor="ctr" anchorCtr="0" compatLnSpc="1">
            <a:noAutofit/>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r>
              <a:rPr lang="zh-CN" altLang="en-US" sz="3200" b="1" dirty="0" smtClean="0">
                <a:solidFill>
                  <a:schemeClr val="tx1"/>
                </a:solidFill>
              </a:rPr>
              <a:t>三、社会学习理论及在护理教育中的应用</a:t>
            </a:r>
            <a:endParaRPr lang="zh-CN" altLang="en-US" sz="3200" b="1" dirty="0" smtClean="0">
              <a:solidFill>
                <a:schemeClr val="tx1"/>
              </a:solidFill>
            </a:endParaRPr>
          </a:p>
        </p:txBody>
      </p:sp>
      <p:sp>
        <p:nvSpPr>
          <p:cNvPr id="320514" name="Rectangle 2"/>
          <p:cNvSpPr>
            <a:spLocks noGrp="1" noChangeArrowheads="1"/>
          </p:cNvSpPr>
          <p:nvPr>
            <p:custDataLst>
              <p:tags r:id="rId3"/>
            </p:custDataLst>
          </p:nvPr>
        </p:nvSpPr>
        <p:spPr>
          <a:xfrm>
            <a:off x="2525187" y="2068929"/>
            <a:ext cx="5867400" cy="487363"/>
          </a:xfrm>
          <a:prstGeom prst="rect">
            <a:avLst/>
          </a:prstGeom>
          <a:noFill/>
          <a:ln w="9525">
            <a:noFill/>
            <a:miter lim="800000"/>
          </a:ln>
          <a:effectLst/>
        </p:spPr>
        <p:txBody>
          <a:bodyPr vert="horz" wrap="square" lIns="91440" tIns="45720" rIns="91440" bIns="45720" numCol="1" anchor="ctr" anchorCtr="0" compatLnSpc="1">
            <a:normAutofit fontScale="60000"/>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r>
              <a:rPr lang="en-US" altLang="zh-CN" dirty="0" smtClean="0">
                <a:solidFill>
                  <a:srgbClr val="FF0000"/>
                </a:solidFill>
                <a:latin typeface="宋体" panose="02010600030101010101" pitchFamily="2" charset="-122"/>
                <a:ea typeface="宋体" panose="02010600030101010101" pitchFamily="2" charset="-122"/>
              </a:rPr>
              <a:t> </a:t>
            </a:r>
            <a:r>
              <a:rPr lang="en-US" altLang="zh-CN" dirty="0" err="1" smtClean="0">
                <a:solidFill>
                  <a:srgbClr val="FF0000"/>
                </a:solidFill>
                <a:latin typeface="宋体" panose="02010600030101010101" pitchFamily="2" charset="-122"/>
                <a:ea typeface="宋体" panose="02010600030101010101" pitchFamily="2" charset="-122"/>
              </a:rPr>
              <a:t>Bobo</a:t>
            </a:r>
            <a:r>
              <a:rPr lang="zh-CN" altLang="en-US" dirty="0" smtClean="0">
                <a:solidFill>
                  <a:srgbClr val="FF0000"/>
                </a:solidFill>
                <a:latin typeface="宋体" panose="02010600030101010101" pitchFamily="2" charset="-122"/>
                <a:ea typeface="宋体" panose="02010600030101010101" pitchFamily="2" charset="-122"/>
              </a:rPr>
              <a:t>玩偶实验</a:t>
            </a:r>
            <a:r>
              <a:rPr lang="zh-CN" altLang="en-US" dirty="0" smtClean="0">
                <a:solidFill>
                  <a:srgbClr val="FF0000"/>
                </a:solidFill>
                <a:latin typeface="宋体" panose="02010600030101010101" pitchFamily="2" charset="-122"/>
                <a:ea typeface="宋体" panose="02010600030101010101" pitchFamily="2" charset="-122"/>
              </a:rPr>
              <a:t>二</a:t>
            </a:r>
            <a:endParaRPr lang="zh-CN" altLang="en-US" dirty="0" smtClean="0">
              <a:solidFill>
                <a:srgbClr val="FF0000"/>
              </a:solidFill>
              <a:latin typeface="宋体" panose="02010600030101010101" pitchFamily="2" charset="-122"/>
              <a:ea typeface="宋体" panose="02010600030101010101" pitchFamily="2" charset="-122"/>
            </a:endParaRPr>
          </a:p>
        </p:txBody>
      </p:sp>
      <p:sp>
        <p:nvSpPr>
          <p:cNvPr id="344067" name="Rectangle 3"/>
          <p:cNvSpPr>
            <a:spLocks noGrp="1" noChangeArrowheads="1"/>
          </p:cNvSpPr>
          <p:nvPr>
            <p:custDataLst>
              <p:tags r:id="rId4"/>
            </p:custDataLst>
          </p:nvPr>
        </p:nvSpPr>
        <p:spPr>
          <a:xfrm>
            <a:off x="999490" y="2662555"/>
            <a:ext cx="5383530" cy="1219200"/>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nSpc>
                <a:spcPct val="150000"/>
              </a:lnSpc>
            </a:pPr>
            <a:r>
              <a:rPr lang="zh-CN" altLang="en-US" sz="2000" b="1" dirty="0">
                <a:ea typeface="宋体" panose="02010600030101010101" pitchFamily="2" charset="-122"/>
              </a:rPr>
              <a:t>结果</a:t>
            </a:r>
            <a:r>
              <a:rPr lang="zh-CN" altLang="en-US" sz="2000" dirty="0" smtClean="0">
                <a:ea typeface="宋体" panose="02010600030101010101" pitchFamily="2" charset="-122"/>
              </a:rPr>
              <a:t>：榜样受奖组儿童的攻击行为最多，榜样受罚组的攻击行为最少，控制组居中。</a:t>
            </a:r>
            <a:endParaRPr lang="en-US" altLang="zh-CN" sz="2000" dirty="0" smtClean="0">
              <a:ea typeface="宋体" panose="02010600030101010101" pitchFamily="2" charset="-122"/>
            </a:endParaRPr>
          </a:p>
          <a:p>
            <a:pPr>
              <a:buFont typeface="Wingdings" panose="05000000000000000000" pitchFamily="2" charset="2"/>
              <a:buNone/>
            </a:pPr>
            <a:endParaRPr lang="en-US" altLang="zh-CN" sz="2000" dirty="0" smtClean="0">
              <a:ea typeface="宋体" panose="02010600030101010101" pitchFamily="2" charset="-122"/>
            </a:endParaRPr>
          </a:p>
        </p:txBody>
      </p:sp>
      <p:graphicFrame>
        <p:nvGraphicFramePr>
          <p:cNvPr id="344070" name="Object 6"/>
          <p:cNvGraphicFramePr>
            <a:graphicFrameLocks noGrp="1" noChangeAspect="1"/>
          </p:cNvGraphicFramePr>
          <p:nvPr>
            <p:custDataLst>
              <p:tags r:id="rId5"/>
            </p:custDataLst>
          </p:nvPr>
        </p:nvGraphicFramePr>
        <p:xfrm>
          <a:off x="7132340" y="2901588"/>
          <a:ext cx="4945327" cy="3307060"/>
        </p:xfrm>
        <a:graphic>
          <a:graphicData uri="http://schemas.openxmlformats.org/presentationml/2006/ole">
            <mc:AlternateContent xmlns:mc="http://schemas.openxmlformats.org/markup-compatibility/2006">
              <mc:Choice xmlns:v="urn:schemas-microsoft-com:vml" Requires="v">
                <p:oleObj spid="_x0000_s45108" name="图表" r:id="rId6" imgW="5233035" imgH="3502660" progId="">
                  <p:embed followColorScheme="full"/>
                </p:oleObj>
              </mc:Choice>
              <mc:Fallback>
                <p:oleObj name="图表" r:id="rId6" imgW="5233035" imgH="3502660" progId="">
                  <p:embed followColorScheme="full"/>
                  <p:pic>
                    <p:nvPicPr>
                      <p:cNvPr id="0" name="Picture 44"/>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32340" y="2901588"/>
                        <a:ext cx="4945327" cy="33070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3"/>
          <p:cNvSpPr txBox="1">
            <a:spLocks noChangeArrowheads="1"/>
          </p:cNvSpPr>
          <p:nvPr>
            <p:custDataLst>
              <p:tags r:id="rId8"/>
            </p:custDataLst>
          </p:nvPr>
        </p:nvSpPr>
        <p:spPr bwMode="auto">
          <a:xfrm>
            <a:off x="999490" y="3741420"/>
            <a:ext cx="5292090" cy="1219200"/>
          </a:xfrm>
          <a:prstGeom prst="rect">
            <a:avLst/>
          </a:prstGeom>
          <a:noFill/>
          <a:ln w="9525">
            <a:noFill/>
            <a:miter lim="800000"/>
          </a:ln>
          <a:effectLst/>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Tx/>
              <a:buSzTx/>
              <a:buFontTx/>
              <a:buChar char="•"/>
              <a:defRPr/>
            </a:pPr>
            <a:r>
              <a:rPr kumimoji="0" lang="zh-CN" altLang="en-US" sz="200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说明：榜样行为的后果是儿童是否自发模仿这种行为的决定因素。</a:t>
            </a:r>
            <a:r>
              <a:rPr kumimoji="0" lang="en-US" altLang="zh-CN" sz="240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 </a:t>
            </a:r>
            <a:endParaRPr kumimoji="0" lang="en-US" altLang="zh-CN" sz="240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None/>
              <a:defRPr/>
            </a:pPr>
            <a:endParaRPr kumimoji="0" lang="en-US" altLang="zh-CN" sz="240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p:txBody>
      </p:sp>
      <p:sp>
        <p:nvSpPr>
          <p:cNvPr id="3" name="Rectangle 3"/>
          <p:cNvSpPr>
            <a:spLocks noGrp="1" noChangeArrowheads="1"/>
          </p:cNvSpPr>
          <p:nvPr>
            <p:custDataLst>
              <p:tags r:id="rId9"/>
            </p:custDataLst>
          </p:nvPr>
        </p:nvSpPr>
        <p:spPr>
          <a:xfrm>
            <a:off x="999490" y="4748530"/>
            <a:ext cx="5957570" cy="907415"/>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nSpc>
                <a:spcPct val="150000"/>
              </a:lnSpc>
            </a:pPr>
            <a:r>
              <a:rPr lang="zh-CN" altLang="en-US" sz="2400" b="1" dirty="0" smtClean="0">
                <a:solidFill>
                  <a:srgbClr val="FF0000"/>
                </a:solidFill>
                <a:latin typeface="宋体" panose="02010600030101010101" pitchFamily="2" charset="-122"/>
                <a:ea typeface="宋体" panose="02010600030101010101" pitchFamily="2" charset="-122"/>
              </a:rPr>
              <a:t>疑问： </a:t>
            </a:r>
            <a:r>
              <a:rPr lang="zh-CN" altLang="en-US" sz="2000" dirty="0" smtClean="0">
                <a:latin typeface="宋体" panose="02010600030101010101" pitchFamily="2" charset="-122"/>
                <a:ea typeface="宋体" panose="02010600030101010101" pitchFamily="2" charset="-122"/>
              </a:rPr>
              <a:t>榜样受奖组的儿童比受罚组的儿童习得了更多的攻击行为呢？</a:t>
            </a:r>
            <a:endParaRPr lang="zh-CN" altLang="en-US" sz="2000" dirty="0" smtClean="0">
              <a:latin typeface="宋体" panose="02010600030101010101" pitchFamily="2" charset="-122"/>
              <a:ea typeface="宋体" panose="02010600030101010101" pitchFamily="2" charset="-122"/>
            </a:endParaRPr>
          </a:p>
        </p:txBody>
      </p:sp>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4294967295" end="429496729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4294967295" end="429496729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4294967295" end="429496729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294967295" end="429496729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4067">
                                            <p:txEl>
                                              <p:pRg st="4294967295" end="429496729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4067">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344067" grpId="0" build="p"/>
      <p:bldP spid="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Rot="1" noChangeArrowheads="1"/>
          </p:cNvSpPr>
          <p:nvPr>
            <p:custDataLst>
              <p:tags r:id="rId1"/>
            </p:custDataLst>
          </p:nvPr>
        </p:nvSpPr>
        <p:spPr>
          <a:xfrm>
            <a:off x="1762099" y="2033573"/>
            <a:ext cx="8676456" cy="1577330"/>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nSpc>
                <a:spcPct val="150000"/>
              </a:lnSpc>
              <a:buFontTx/>
              <a:buNone/>
            </a:pPr>
            <a:r>
              <a:rPr lang="zh-CN" altLang="en-US" sz="2400" dirty="0" smtClean="0">
                <a:latin typeface="宋体" panose="02010600030101010101" pitchFamily="2" charset="-122"/>
                <a:ea typeface="宋体" panose="02010600030101010101" pitchFamily="2" charset="-122"/>
              </a:rPr>
              <a:t>什么是学习？</a:t>
            </a:r>
            <a:endParaRPr lang="en-US" altLang="zh-CN" sz="2400" dirty="0" smtClean="0">
              <a:latin typeface="宋体" panose="02010600030101010101" pitchFamily="2" charset="-122"/>
              <a:ea typeface="宋体" panose="02010600030101010101" pitchFamily="2" charset="-122"/>
            </a:endParaRPr>
          </a:p>
          <a:p>
            <a:pPr>
              <a:lnSpc>
                <a:spcPct val="150000"/>
              </a:lnSpc>
              <a:buFontTx/>
              <a:buNone/>
            </a:pPr>
            <a:r>
              <a:rPr lang="zh-CN" altLang="en-US" sz="2400" dirty="0" smtClean="0">
                <a:latin typeface="宋体" panose="02010600030101010101" pitchFamily="2" charset="-122"/>
                <a:ea typeface="宋体" panose="02010600030101010101" pitchFamily="2" charset="-122"/>
              </a:rPr>
              <a:t>教与学的过程中有哪些心理过程？</a:t>
            </a:r>
            <a:endParaRPr lang="en-US" altLang="zh-CN" sz="2400" dirty="0" smtClean="0">
              <a:latin typeface="宋体" panose="02010600030101010101" pitchFamily="2" charset="-122"/>
              <a:ea typeface="宋体" panose="02010600030101010101" pitchFamily="2" charset="-122"/>
            </a:endParaRPr>
          </a:p>
          <a:p>
            <a:pPr>
              <a:lnSpc>
                <a:spcPct val="150000"/>
              </a:lnSpc>
              <a:buFontTx/>
              <a:buNone/>
            </a:pPr>
            <a:r>
              <a:rPr lang="zh-CN" altLang="en-US" sz="2400" dirty="0" smtClean="0">
                <a:latin typeface="宋体" panose="02010600030101010101" pitchFamily="2" charset="-122"/>
                <a:ea typeface="宋体" panose="02010600030101010101" pitchFamily="2" charset="-122"/>
              </a:rPr>
              <a:t>学习过程的心理机制、影响因素、发生条件？</a:t>
            </a:r>
            <a:endParaRPr lang="en-US" altLang="zh-CN" sz="2400" dirty="0" smtClean="0">
              <a:latin typeface="宋体" panose="02010600030101010101" pitchFamily="2" charset="-122"/>
              <a:ea typeface="宋体" panose="02010600030101010101" pitchFamily="2" charset="-122"/>
            </a:endParaRPr>
          </a:p>
          <a:p>
            <a:pPr>
              <a:lnSpc>
                <a:spcPct val="150000"/>
              </a:lnSpc>
              <a:buFontTx/>
              <a:buNone/>
            </a:pPr>
            <a:endParaRPr lang="zh-CN" altLang="en-US" sz="2400" dirty="0" smtClean="0">
              <a:latin typeface="宋体" panose="02010600030101010101" pitchFamily="2" charset="-122"/>
              <a:ea typeface="宋体" panose="02010600030101010101" pitchFamily="2" charset="-122"/>
            </a:endParaRPr>
          </a:p>
        </p:txBody>
      </p:sp>
      <p:sp>
        <p:nvSpPr>
          <p:cNvPr id="6" name="Rectangle 3"/>
          <p:cNvSpPr txBox="1">
            <a:spLocks noRot="1" noChangeArrowheads="1"/>
          </p:cNvSpPr>
          <p:nvPr>
            <p:custDataLst>
              <p:tags r:id="rId2"/>
            </p:custDataLst>
          </p:nvPr>
        </p:nvSpPr>
        <p:spPr bwMode="auto">
          <a:xfrm>
            <a:off x="3119421" y="4176713"/>
            <a:ext cx="8676456" cy="1577330"/>
          </a:xfrm>
          <a:prstGeom prst="rect">
            <a:avLst/>
          </a:prstGeom>
          <a:noFill/>
          <a:ln w="9525">
            <a:noFill/>
            <a:miter lim="800000"/>
          </a:ln>
          <a:effectLst/>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Tx/>
              <a:buSzTx/>
              <a:buFontTx/>
              <a:buNone/>
              <a:defRPr/>
            </a:pPr>
            <a:r>
              <a:rPr kumimoji="0" lang="zh-CN" altLang="en-US" sz="2400" b="1" i="0" u="none" strike="noStrike" kern="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rPr>
              <a:t>学习是如何发生的？</a:t>
            </a:r>
            <a:endParaRPr kumimoji="0" lang="en-US" altLang="zh-CN" sz="2400" b="1" i="0" u="none" strike="noStrike" kern="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1" fontAlgn="base" latinLnBrk="0" hangingPunct="1">
              <a:lnSpc>
                <a:spcPct val="150000"/>
              </a:lnSpc>
              <a:spcBef>
                <a:spcPct val="20000"/>
              </a:spcBef>
              <a:spcAft>
                <a:spcPct val="0"/>
              </a:spcAft>
              <a:buClrTx/>
              <a:buSzTx/>
              <a:buFontTx/>
              <a:buNone/>
              <a:defRPr/>
            </a:pPr>
            <a:r>
              <a:rPr kumimoji="0" lang="zh-CN" altLang="en-US" sz="2400" b="1" i="0" u="none" strike="noStrike" kern="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rPr>
              <a:t>如何有效学？</a:t>
            </a:r>
            <a:endParaRPr kumimoji="0" lang="en-US" altLang="zh-CN" sz="2400" b="1" i="0" u="none" strike="noStrike" kern="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1" fontAlgn="base" latinLnBrk="0" hangingPunct="1">
              <a:lnSpc>
                <a:spcPct val="150000"/>
              </a:lnSpc>
              <a:spcBef>
                <a:spcPct val="20000"/>
              </a:spcBef>
              <a:spcAft>
                <a:spcPct val="0"/>
              </a:spcAft>
              <a:buClrTx/>
              <a:buSzTx/>
              <a:buFontTx/>
              <a:buNone/>
              <a:defRPr/>
            </a:pPr>
            <a:r>
              <a:rPr lang="zh-CN" altLang="en-US" sz="2400" b="1" kern="0" dirty="0" smtClean="0">
                <a:solidFill>
                  <a:srgbClr val="FF0000"/>
                </a:solidFill>
                <a:latin typeface="宋体" panose="02010600030101010101" pitchFamily="2" charset="-122"/>
                <a:ea typeface="宋体" panose="02010600030101010101" pitchFamily="2" charset="-122"/>
              </a:rPr>
              <a:t>如何有效教？</a:t>
            </a:r>
            <a:endParaRPr kumimoji="0" lang="en-US" altLang="zh-CN" sz="2400" b="1" i="0" u="none" strike="noStrike" kern="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1" fontAlgn="base" latinLnBrk="0" hangingPunct="1">
              <a:lnSpc>
                <a:spcPct val="150000"/>
              </a:lnSpc>
              <a:spcBef>
                <a:spcPct val="20000"/>
              </a:spcBef>
              <a:spcAft>
                <a:spcPct val="0"/>
              </a:spcAft>
              <a:buClrTx/>
              <a:buSzTx/>
              <a:buFontTx/>
              <a:buNone/>
              <a:defRPr/>
            </a:pPr>
            <a:endParaRPr kumimoji="0" lang="zh-CN" altLang="en-US" sz="24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0" name="爆炸形 1 9"/>
          <p:cNvSpPr/>
          <p:nvPr>
            <p:custDataLst>
              <p:tags r:id="rId3"/>
            </p:custDataLst>
          </p:nvPr>
        </p:nvSpPr>
        <p:spPr>
          <a:xfrm>
            <a:off x="8131495" y="1676698"/>
            <a:ext cx="2643206" cy="250033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rPr>
              <a:t>学习理论</a:t>
            </a:r>
            <a:endParaRPr lang="zh-CN" altLang="en-US" sz="2400" b="1" dirty="0">
              <a:solidFill>
                <a:srgbClr val="FF0000"/>
              </a:solidFill>
            </a:endParaRPr>
          </a:p>
        </p:txBody>
      </p:sp>
      <p:sp>
        <p:nvSpPr>
          <p:cNvPr id="11" name="Rectangle 2"/>
          <p:cNvSpPr>
            <a:spLocks noGrp="1" noRot="1" noChangeArrowheads="1"/>
          </p:cNvSpPr>
          <p:nvPr>
            <p:custDataLst>
              <p:tags r:id="rId4"/>
            </p:custDataLst>
          </p:nvPr>
        </p:nvSpPr>
        <p:spPr>
          <a:xfrm>
            <a:off x="1621850" y="533384"/>
            <a:ext cx="8748464" cy="1285875"/>
          </a:xfrm>
          <a:prstGeom prst="rect">
            <a:avLst/>
          </a:prstGeom>
          <a:noFill/>
          <a:ln w="9525">
            <a:noFill/>
            <a:miter lim="800000"/>
          </a:ln>
          <a:effectLst/>
        </p:spPr>
        <p:txBody>
          <a:bodyPr vert="horz" wrap="square" lIns="91440" tIns="45720" rIns="91440" bIns="45720" numCol="1" anchor="ctr" anchorCtr="0" compatLnSpc="1"/>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r>
              <a:rPr lang="zh-CN" altLang="en-US" sz="3600" dirty="0" smtClean="0">
                <a:latin typeface="宋体" panose="02010600030101010101" pitchFamily="2" charset="-122"/>
                <a:ea typeface="宋体" panose="02010600030101010101" pitchFamily="2" charset="-122"/>
              </a:rPr>
              <a:t>第一节  </a:t>
            </a:r>
            <a:r>
              <a:rPr lang="en-US" altLang="zh-CN" sz="3600" dirty="0" smtClean="0">
                <a:latin typeface="宋体" panose="02010600030101010101" pitchFamily="2" charset="-122"/>
                <a:ea typeface="宋体" panose="02010600030101010101" pitchFamily="2" charset="-122"/>
              </a:rPr>
              <a:t> </a:t>
            </a:r>
            <a:r>
              <a:rPr lang="zh-CN" altLang="en-US" sz="3600" dirty="0" smtClean="0">
                <a:latin typeface="宋体" panose="02010600030101010101" pitchFamily="2" charset="-122"/>
                <a:ea typeface="宋体" panose="02010600030101010101" pitchFamily="2" charset="-122"/>
              </a:rPr>
              <a:t>学习理论在护理教育中的</a:t>
            </a:r>
            <a:r>
              <a:rPr lang="zh-CN" altLang="en-US" sz="3600" dirty="0" smtClean="0">
                <a:latin typeface="宋体" panose="02010600030101010101" pitchFamily="2" charset="-122"/>
                <a:ea typeface="宋体" panose="02010600030101010101" pitchFamily="2" charset="-122"/>
              </a:rPr>
              <a:t>应用</a:t>
            </a:r>
            <a:endParaRPr lang="zh-CN" altLang="en-US" sz="3600" dirty="0" smtClean="0">
              <a:latin typeface="宋体" panose="02010600030101010101" pitchFamily="2" charset="-122"/>
              <a:ea typeface="宋体" panose="02010600030101010101" pitchFamily="2" charset="-122"/>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194562"/>
          <p:cNvSpPr>
            <a:spLocks noGrp="1" noChangeArrowheads="1"/>
          </p:cNvSpPr>
          <p:nvPr>
            <p:custDataLst>
              <p:tags r:id="rId1"/>
            </p:custDataLst>
          </p:nvPr>
        </p:nvSpPr>
        <p:spPr>
          <a:xfrm>
            <a:off x="754831" y="1340768"/>
            <a:ext cx="7921625" cy="5256212"/>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algn="l">
              <a:lnSpc>
                <a:spcPct val="150000"/>
              </a:lnSpc>
              <a:buClrTx/>
              <a:buSzTx/>
              <a:buFontTx/>
              <a:buNone/>
            </a:pPr>
            <a:r>
              <a:rPr lang="zh-CN" altLang="en-US" sz="2400" b="1" dirty="0" smtClean="0">
                <a:latin typeface="宋体" panose="02010600030101010101" pitchFamily="2" charset="-122"/>
                <a:ea typeface="宋体" panose="02010600030101010101" pitchFamily="2" charset="-122"/>
              </a:rPr>
              <a:t>实验方法：</a:t>
            </a:r>
            <a:r>
              <a:rPr lang="zh-CN" altLang="en-US" sz="2400" b="1" dirty="0" smtClean="0">
                <a:latin typeface="宋体" panose="02010600030101010101" pitchFamily="2" charset="-122"/>
                <a:ea typeface="宋体" panose="02010600030101010101" pitchFamily="2" charset="-122"/>
                <a:sym typeface="+mn-ea"/>
              </a:rPr>
              <a:t>Bobo玩偶实验</a:t>
            </a:r>
            <a:endParaRPr lang="zh-CN" altLang="en-US" sz="2400" b="1" dirty="0" smtClean="0">
              <a:latin typeface="宋体" panose="02010600030101010101" pitchFamily="2" charset="-122"/>
              <a:ea typeface="宋体" panose="02010600030101010101" pitchFamily="2" charset="-122"/>
            </a:endParaRPr>
          </a:p>
        </p:txBody>
      </p:sp>
      <p:sp>
        <p:nvSpPr>
          <p:cNvPr id="359426" name="Rectangle 2"/>
          <p:cNvSpPr>
            <a:spLocks noGrp="1" noRot="1" noChangeArrowheads="1"/>
          </p:cNvSpPr>
          <p:nvPr>
            <p:custDataLst>
              <p:tags r:id="rId2"/>
            </p:custDataLst>
          </p:nvPr>
        </p:nvSpPr>
        <p:spPr>
          <a:xfrm>
            <a:off x="1325880" y="489585"/>
            <a:ext cx="8681720" cy="647700"/>
          </a:xfrm>
          <a:prstGeom prst="rect">
            <a:avLst/>
          </a:prstGeom>
          <a:noFill/>
          <a:ln w="9525">
            <a:noFill/>
            <a:miter lim="800000"/>
          </a:ln>
          <a:effectLst/>
        </p:spPr>
        <p:txBody>
          <a:bodyPr vert="horz" wrap="square" lIns="91440" tIns="45720" rIns="91440" bIns="45720" numCol="1" anchor="ctr" anchorCtr="0" compatLnSpc="1">
            <a:noAutofit/>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r>
              <a:rPr lang="zh-CN" altLang="en-US" sz="3200" b="1" dirty="0" smtClean="0">
                <a:solidFill>
                  <a:schemeClr val="tx1"/>
                </a:solidFill>
              </a:rPr>
              <a:t>三、社会学习理论及在护理教育中的应用</a:t>
            </a:r>
            <a:endParaRPr lang="zh-CN" altLang="en-US" sz="3200" b="1" dirty="0" smtClean="0">
              <a:solidFill>
                <a:schemeClr val="tx1"/>
              </a:solidFill>
            </a:endParaRPr>
          </a:p>
        </p:txBody>
      </p:sp>
      <p:sp>
        <p:nvSpPr>
          <p:cNvPr id="320514" name="Rectangle 2"/>
          <p:cNvSpPr>
            <a:spLocks noGrp="1" noChangeArrowheads="1"/>
          </p:cNvSpPr>
          <p:nvPr>
            <p:custDataLst>
              <p:tags r:id="rId3"/>
            </p:custDataLst>
          </p:nvPr>
        </p:nvSpPr>
        <p:spPr>
          <a:xfrm>
            <a:off x="2525187" y="2068929"/>
            <a:ext cx="5867400" cy="487363"/>
          </a:xfrm>
          <a:prstGeom prst="rect">
            <a:avLst/>
          </a:prstGeom>
          <a:noFill/>
          <a:ln w="9525">
            <a:noFill/>
            <a:miter lim="800000"/>
          </a:ln>
          <a:effectLst/>
        </p:spPr>
        <p:txBody>
          <a:bodyPr vert="horz" wrap="square" lIns="91440" tIns="45720" rIns="91440" bIns="45720" numCol="1" anchor="ctr" anchorCtr="0" compatLnSpc="1">
            <a:normAutofit fontScale="60000"/>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r>
              <a:rPr lang="en-US" altLang="zh-CN" dirty="0" smtClean="0">
                <a:solidFill>
                  <a:srgbClr val="FF0000"/>
                </a:solidFill>
                <a:latin typeface="宋体" panose="02010600030101010101" pitchFamily="2" charset="-122"/>
                <a:ea typeface="宋体" panose="02010600030101010101" pitchFamily="2" charset="-122"/>
              </a:rPr>
              <a:t> </a:t>
            </a:r>
            <a:r>
              <a:rPr lang="en-US" altLang="zh-CN" dirty="0" err="1" smtClean="0">
                <a:solidFill>
                  <a:srgbClr val="FF0000"/>
                </a:solidFill>
                <a:latin typeface="宋体" panose="02010600030101010101" pitchFamily="2" charset="-122"/>
                <a:ea typeface="宋体" panose="02010600030101010101" pitchFamily="2" charset="-122"/>
              </a:rPr>
              <a:t>Bobo</a:t>
            </a:r>
            <a:r>
              <a:rPr lang="zh-CN" altLang="en-US" dirty="0" smtClean="0">
                <a:solidFill>
                  <a:srgbClr val="FF0000"/>
                </a:solidFill>
                <a:latin typeface="宋体" panose="02010600030101010101" pitchFamily="2" charset="-122"/>
                <a:ea typeface="宋体" panose="02010600030101010101" pitchFamily="2" charset="-122"/>
              </a:rPr>
              <a:t>玩偶实验</a:t>
            </a:r>
            <a:r>
              <a:rPr lang="zh-CN" altLang="en-US" dirty="0" smtClean="0">
                <a:solidFill>
                  <a:srgbClr val="FF0000"/>
                </a:solidFill>
                <a:latin typeface="宋体" panose="02010600030101010101" pitchFamily="2" charset="-122"/>
                <a:ea typeface="宋体" panose="02010600030101010101" pitchFamily="2" charset="-122"/>
              </a:rPr>
              <a:t>三</a:t>
            </a:r>
            <a:endParaRPr lang="zh-CN" altLang="en-US" dirty="0" smtClean="0">
              <a:solidFill>
                <a:srgbClr val="FF0000"/>
              </a:solidFill>
              <a:latin typeface="宋体" panose="02010600030101010101" pitchFamily="2" charset="-122"/>
              <a:ea typeface="宋体" panose="02010600030101010101" pitchFamily="2" charset="-122"/>
            </a:endParaRPr>
          </a:p>
        </p:txBody>
      </p:sp>
      <p:sp>
        <p:nvSpPr>
          <p:cNvPr id="346115" name="Rectangle 3"/>
          <p:cNvSpPr>
            <a:spLocks noGrp="1" noChangeArrowheads="1"/>
          </p:cNvSpPr>
          <p:nvPr>
            <p:custDataLst>
              <p:tags r:id="rId4"/>
            </p:custDataLst>
          </p:nvPr>
        </p:nvSpPr>
        <p:spPr>
          <a:xfrm>
            <a:off x="1730375" y="2743200"/>
            <a:ext cx="8621395" cy="685800"/>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82550" indent="0">
              <a:lnSpc>
                <a:spcPct val="150000"/>
              </a:lnSpc>
              <a:buNone/>
            </a:pPr>
            <a:r>
              <a:rPr lang="en-US" altLang="zh-CN" sz="2400" dirty="0" smtClean="0">
                <a:latin typeface="宋体" panose="02010600030101010101" pitchFamily="2" charset="-122"/>
                <a:ea typeface="宋体" panose="02010600030101010101" pitchFamily="2" charset="-122"/>
              </a:rPr>
              <a:t>   </a:t>
            </a:r>
            <a:r>
              <a:rPr lang="zh-CN" altLang="en-US" sz="2400" dirty="0" smtClean="0">
                <a:latin typeface="宋体" panose="02010600030101010101" pitchFamily="2" charset="-122"/>
                <a:ea typeface="宋体" panose="02010600030101010101" pitchFamily="2" charset="-122"/>
              </a:rPr>
              <a:t>在三组儿童看完电影回到游戏室时，以提供糖果味奖励，说：“你们刚才看录像了。你们在录像里看到一个大朋友，他在干什么呢？一会谁学得像，我就给谁发糖吃。</a:t>
            </a:r>
            <a:endParaRPr lang="zh-CN" altLang="en-US" sz="2400" dirty="0">
              <a:latin typeface="宋体" panose="02010600030101010101" pitchFamily="2" charset="-122"/>
              <a:ea typeface="宋体" panose="02010600030101010101" pitchFamily="2" charset="-122"/>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4294967295" end="429496729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4294967295" end="429496729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4294967295" end="429496729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294967295" end="429496729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294967295" end="429496729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194562"/>
          <p:cNvSpPr>
            <a:spLocks noGrp="1" noChangeArrowheads="1"/>
          </p:cNvSpPr>
          <p:nvPr>
            <p:custDataLst>
              <p:tags r:id="rId1"/>
            </p:custDataLst>
          </p:nvPr>
        </p:nvSpPr>
        <p:spPr>
          <a:xfrm>
            <a:off x="754831" y="1340768"/>
            <a:ext cx="7921625" cy="5256212"/>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algn="l">
              <a:lnSpc>
                <a:spcPct val="150000"/>
              </a:lnSpc>
              <a:buClrTx/>
              <a:buSzTx/>
              <a:buFontTx/>
              <a:buNone/>
            </a:pPr>
            <a:r>
              <a:rPr lang="zh-CN" altLang="en-US" sz="2400" b="1" dirty="0" smtClean="0">
                <a:latin typeface="宋体" panose="02010600030101010101" pitchFamily="2" charset="-122"/>
                <a:ea typeface="宋体" panose="02010600030101010101" pitchFamily="2" charset="-122"/>
              </a:rPr>
              <a:t>实验方法：</a:t>
            </a:r>
            <a:r>
              <a:rPr lang="zh-CN" altLang="en-US" sz="2400" b="1" dirty="0" smtClean="0">
                <a:latin typeface="宋体" panose="02010600030101010101" pitchFamily="2" charset="-122"/>
                <a:ea typeface="宋体" panose="02010600030101010101" pitchFamily="2" charset="-122"/>
                <a:sym typeface="+mn-ea"/>
              </a:rPr>
              <a:t>Bobo玩偶实验</a:t>
            </a:r>
            <a:endParaRPr lang="zh-CN" altLang="en-US" sz="2400" b="1" dirty="0" smtClean="0">
              <a:latin typeface="宋体" panose="02010600030101010101" pitchFamily="2" charset="-122"/>
              <a:ea typeface="宋体" panose="02010600030101010101" pitchFamily="2" charset="-122"/>
            </a:endParaRPr>
          </a:p>
        </p:txBody>
      </p:sp>
      <p:sp>
        <p:nvSpPr>
          <p:cNvPr id="359426" name="Rectangle 2"/>
          <p:cNvSpPr>
            <a:spLocks noGrp="1" noRot="1" noChangeArrowheads="1"/>
          </p:cNvSpPr>
          <p:nvPr>
            <p:custDataLst>
              <p:tags r:id="rId2"/>
            </p:custDataLst>
          </p:nvPr>
        </p:nvSpPr>
        <p:spPr>
          <a:xfrm>
            <a:off x="1325880" y="489585"/>
            <a:ext cx="8681720" cy="647700"/>
          </a:xfrm>
          <a:prstGeom prst="rect">
            <a:avLst/>
          </a:prstGeom>
          <a:noFill/>
          <a:ln w="9525">
            <a:noFill/>
            <a:miter lim="800000"/>
          </a:ln>
          <a:effectLst/>
        </p:spPr>
        <p:txBody>
          <a:bodyPr vert="horz" wrap="square" lIns="91440" tIns="45720" rIns="91440" bIns="45720" numCol="1" anchor="ctr" anchorCtr="0" compatLnSpc="1">
            <a:noAutofit/>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r>
              <a:rPr lang="zh-CN" altLang="en-US" sz="3200" b="1" dirty="0" smtClean="0">
                <a:solidFill>
                  <a:schemeClr val="tx1"/>
                </a:solidFill>
              </a:rPr>
              <a:t>三、社会学习理论及在护理教育中的应用</a:t>
            </a:r>
            <a:endParaRPr lang="zh-CN" altLang="en-US" sz="3200" b="1" dirty="0" smtClean="0">
              <a:solidFill>
                <a:schemeClr val="tx1"/>
              </a:solidFill>
            </a:endParaRPr>
          </a:p>
        </p:txBody>
      </p:sp>
      <p:sp>
        <p:nvSpPr>
          <p:cNvPr id="320514" name="Rectangle 2"/>
          <p:cNvSpPr>
            <a:spLocks noGrp="1" noChangeArrowheads="1"/>
          </p:cNvSpPr>
          <p:nvPr>
            <p:custDataLst>
              <p:tags r:id="rId3"/>
            </p:custDataLst>
          </p:nvPr>
        </p:nvSpPr>
        <p:spPr>
          <a:xfrm>
            <a:off x="2525187" y="2068929"/>
            <a:ext cx="5867400" cy="487363"/>
          </a:xfrm>
          <a:prstGeom prst="rect">
            <a:avLst/>
          </a:prstGeom>
          <a:noFill/>
          <a:ln w="9525">
            <a:noFill/>
            <a:miter lim="800000"/>
          </a:ln>
          <a:effectLst/>
        </p:spPr>
        <p:txBody>
          <a:bodyPr vert="horz" wrap="square" lIns="91440" tIns="45720" rIns="91440" bIns="45720" numCol="1" anchor="ctr" anchorCtr="0" compatLnSpc="1">
            <a:normAutofit fontScale="60000"/>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r>
              <a:rPr lang="en-US" altLang="zh-CN" dirty="0" smtClean="0">
                <a:solidFill>
                  <a:srgbClr val="FF0000"/>
                </a:solidFill>
                <a:latin typeface="宋体" panose="02010600030101010101" pitchFamily="2" charset="-122"/>
                <a:ea typeface="宋体" panose="02010600030101010101" pitchFamily="2" charset="-122"/>
              </a:rPr>
              <a:t> </a:t>
            </a:r>
            <a:r>
              <a:rPr lang="en-US" altLang="zh-CN" dirty="0" err="1" smtClean="0">
                <a:solidFill>
                  <a:srgbClr val="FF0000"/>
                </a:solidFill>
                <a:latin typeface="宋体" panose="02010600030101010101" pitchFamily="2" charset="-122"/>
                <a:ea typeface="宋体" panose="02010600030101010101" pitchFamily="2" charset="-122"/>
              </a:rPr>
              <a:t>Bobo</a:t>
            </a:r>
            <a:r>
              <a:rPr lang="zh-CN" altLang="en-US" dirty="0" smtClean="0">
                <a:solidFill>
                  <a:srgbClr val="FF0000"/>
                </a:solidFill>
                <a:latin typeface="宋体" panose="02010600030101010101" pitchFamily="2" charset="-122"/>
                <a:ea typeface="宋体" panose="02010600030101010101" pitchFamily="2" charset="-122"/>
              </a:rPr>
              <a:t>玩偶实验</a:t>
            </a:r>
            <a:r>
              <a:rPr lang="zh-CN" altLang="en-US" dirty="0" smtClean="0">
                <a:solidFill>
                  <a:srgbClr val="FF0000"/>
                </a:solidFill>
                <a:latin typeface="宋体" panose="02010600030101010101" pitchFamily="2" charset="-122"/>
                <a:ea typeface="宋体" panose="02010600030101010101" pitchFamily="2" charset="-122"/>
              </a:rPr>
              <a:t>三</a:t>
            </a:r>
            <a:endParaRPr lang="zh-CN" altLang="en-US" dirty="0" smtClean="0">
              <a:solidFill>
                <a:srgbClr val="FF0000"/>
              </a:solidFill>
              <a:latin typeface="宋体" panose="02010600030101010101" pitchFamily="2" charset="-122"/>
              <a:ea typeface="宋体" panose="02010600030101010101" pitchFamily="2" charset="-122"/>
            </a:endParaRPr>
          </a:p>
        </p:txBody>
      </p:sp>
      <p:graphicFrame>
        <p:nvGraphicFramePr>
          <p:cNvPr id="346120" name="Object 8"/>
          <p:cNvGraphicFramePr>
            <a:graphicFrameLocks noGrp="1" noChangeAspect="1"/>
          </p:cNvGraphicFramePr>
          <p:nvPr>
            <p:custDataLst>
              <p:tags r:id="rId4"/>
            </p:custDataLst>
          </p:nvPr>
        </p:nvGraphicFramePr>
        <p:xfrm>
          <a:off x="7242324" y="2762146"/>
          <a:ext cx="4804048" cy="3212584"/>
        </p:xfrm>
        <a:graphic>
          <a:graphicData uri="http://schemas.openxmlformats.org/presentationml/2006/ole">
            <mc:AlternateContent xmlns:mc="http://schemas.openxmlformats.org/markup-compatibility/2006">
              <mc:Choice xmlns:v="urn:schemas-microsoft-com:vml" Requires="v">
                <p:oleObj spid="_x0000_s140298" name="图表" r:id="rId5" imgW="5233035" imgH="3502660" progId="">
                  <p:embed followColorScheme="full"/>
                </p:oleObj>
              </mc:Choice>
              <mc:Fallback>
                <p:oleObj name="图表" r:id="rId5" imgW="5233035" imgH="3502660" progId="">
                  <p:embed followColorScheme="full"/>
                  <p:pic>
                    <p:nvPicPr>
                      <p:cNvPr id="0" name="Object 4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2324" y="2762146"/>
                        <a:ext cx="4804048" cy="32125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3"/>
          <p:cNvSpPr>
            <a:spLocks noGrp="1" noChangeArrowheads="1"/>
          </p:cNvSpPr>
          <p:nvPr>
            <p:custDataLst>
              <p:tags r:id="rId7"/>
            </p:custDataLst>
          </p:nvPr>
        </p:nvSpPr>
        <p:spPr>
          <a:xfrm>
            <a:off x="611744" y="2762027"/>
            <a:ext cx="8064896" cy="702980"/>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nSpc>
                <a:spcPct val="150000"/>
              </a:lnSpc>
            </a:pPr>
            <a:r>
              <a:rPr lang="zh-CN" altLang="en-US" sz="2400" b="1" dirty="0">
                <a:ea typeface="宋体" panose="02010600030101010101" pitchFamily="2" charset="-122"/>
              </a:rPr>
              <a:t>结果</a:t>
            </a:r>
            <a:r>
              <a:rPr lang="zh-CN" altLang="en-US" sz="2400" dirty="0" smtClean="0">
                <a:ea typeface="宋体" panose="02010600030101010101" pitchFamily="2" charset="-122"/>
              </a:rPr>
              <a:t>：三组儿童的攻击水平几乎一致。</a:t>
            </a:r>
            <a:endParaRPr lang="en-US" altLang="zh-CN" sz="2400" dirty="0" smtClean="0">
              <a:ea typeface="宋体" panose="02010600030101010101" pitchFamily="2" charset="-122"/>
            </a:endParaRPr>
          </a:p>
          <a:p>
            <a:pPr>
              <a:buFont typeface="Wingdings" panose="05000000000000000000" pitchFamily="2" charset="2"/>
              <a:buNone/>
            </a:pPr>
            <a:endParaRPr lang="zh-CN" altLang="en-US" sz="2000" dirty="0">
              <a:ea typeface="宋体" panose="02010600030101010101" pitchFamily="2" charset="-122"/>
            </a:endParaRPr>
          </a:p>
        </p:txBody>
      </p:sp>
      <p:sp>
        <p:nvSpPr>
          <p:cNvPr id="12" name="Rectangle 3"/>
          <p:cNvSpPr txBox="1">
            <a:spLocks noChangeArrowheads="1"/>
          </p:cNvSpPr>
          <p:nvPr>
            <p:custDataLst>
              <p:tags r:id="rId8"/>
            </p:custDataLst>
          </p:nvPr>
        </p:nvSpPr>
        <p:spPr bwMode="auto">
          <a:xfrm>
            <a:off x="611505" y="3877310"/>
            <a:ext cx="6821170" cy="1219200"/>
          </a:xfrm>
          <a:prstGeom prst="rect">
            <a:avLst/>
          </a:prstGeom>
          <a:noFill/>
          <a:ln w="9525">
            <a:noFill/>
            <a:miter lim="800000"/>
          </a:ln>
          <a:effectLst/>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Tx/>
              <a:buSzTx/>
              <a:buFontTx/>
              <a:buChar char="•"/>
              <a:defRPr/>
            </a:pPr>
            <a:r>
              <a:rPr kumimoji="0" lang="zh-CN" altLang="en-US" sz="240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说明：榜样行为的后果只是影响儿童攻击行为的表现，对攻击行为的学习几乎没有影响。</a:t>
            </a:r>
            <a:endParaRPr kumimoji="0" lang="zh-CN" altLang="en-US" sz="240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4294967295" end="429496729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4294967295" end="429496729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4294967295" end="429496729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294967295" end="429496729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294967295" end="429496729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4294967295" end="429496729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46120"/>
                                        </p:tgtEl>
                                        <p:attrNameLst>
                                          <p:attrName>style.visibility</p:attrName>
                                        </p:attrNameLst>
                                      </p:cBhvr>
                                      <p:to>
                                        <p:strVal val="visible"/>
                                      </p:to>
                                    </p:set>
                                    <p:animEffect transition="in" filter="blinds(horizontal)">
                                      <p:cBhvr>
                                        <p:cTn id="43" dur="500"/>
                                        <p:tgtEl>
                                          <p:spTgt spid="346120"/>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1">
                                            <p:txEl>
                                              <p:pRg st="4294967295" end="4294967295"/>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OleChart spid="346120" grpId="0"/>
      <p:bldP spid="11" grpId="0" build="p"/>
      <p:bldP spid="12"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194562"/>
          <p:cNvSpPr>
            <a:spLocks noGrp="1" noChangeArrowheads="1"/>
          </p:cNvSpPr>
          <p:nvPr>
            <p:custDataLst>
              <p:tags r:id="rId1"/>
            </p:custDataLst>
          </p:nvPr>
        </p:nvSpPr>
        <p:spPr>
          <a:xfrm>
            <a:off x="754831" y="1340768"/>
            <a:ext cx="7921625" cy="5256212"/>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algn="l">
              <a:lnSpc>
                <a:spcPct val="150000"/>
              </a:lnSpc>
              <a:buClrTx/>
              <a:buSzTx/>
              <a:buFontTx/>
              <a:buNone/>
            </a:pPr>
            <a:r>
              <a:rPr lang="zh-CN" altLang="en-US" sz="2400" b="1" dirty="0" smtClean="0">
                <a:latin typeface="宋体" panose="02010600030101010101" pitchFamily="2" charset="-122"/>
                <a:ea typeface="宋体" panose="02010600030101010101" pitchFamily="2" charset="-122"/>
              </a:rPr>
              <a:t>实验方法：</a:t>
            </a:r>
            <a:r>
              <a:rPr lang="zh-CN" altLang="en-US" sz="2400" b="1" dirty="0" smtClean="0">
                <a:latin typeface="宋体" panose="02010600030101010101" pitchFamily="2" charset="-122"/>
                <a:ea typeface="宋体" panose="02010600030101010101" pitchFamily="2" charset="-122"/>
                <a:sym typeface="+mn-ea"/>
              </a:rPr>
              <a:t>Bobo玩偶实验</a:t>
            </a:r>
            <a:endParaRPr lang="zh-CN" altLang="en-US" sz="2400" b="1" dirty="0" smtClean="0">
              <a:latin typeface="宋体" panose="02010600030101010101" pitchFamily="2" charset="-122"/>
              <a:ea typeface="宋体" panose="02010600030101010101" pitchFamily="2" charset="-122"/>
            </a:endParaRPr>
          </a:p>
        </p:txBody>
      </p:sp>
      <p:sp>
        <p:nvSpPr>
          <p:cNvPr id="359426" name="Rectangle 2"/>
          <p:cNvSpPr>
            <a:spLocks noGrp="1" noRot="1" noChangeArrowheads="1"/>
          </p:cNvSpPr>
          <p:nvPr>
            <p:custDataLst>
              <p:tags r:id="rId2"/>
            </p:custDataLst>
          </p:nvPr>
        </p:nvSpPr>
        <p:spPr>
          <a:xfrm>
            <a:off x="1325880" y="489585"/>
            <a:ext cx="8681720" cy="647700"/>
          </a:xfrm>
          <a:prstGeom prst="rect">
            <a:avLst/>
          </a:prstGeom>
          <a:noFill/>
          <a:ln w="9525">
            <a:noFill/>
            <a:miter lim="800000"/>
          </a:ln>
          <a:effectLst/>
        </p:spPr>
        <p:txBody>
          <a:bodyPr vert="horz" wrap="square" lIns="91440" tIns="45720" rIns="91440" bIns="45720" numCol="1" anchor="ctr" anchorCtr="0" compatLnSpc="1">
            <a:noAutofit/>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r>
              <a:rPr lang="zh-CN" altLang="en-US" sz="3200" b="1" dirty="0" smtClean="0">
                <a:solidFill>
                  <a:schemeClr val="tx1"/>
                </a:solidFill>
              </a:rPr>
              <a:t>三、社会学习理论及在护理教育中的应用</a:t>
            </a:r>
            <a:endParaRPr lang="zh-CN" altLang="en-US" sz="3200" b="1" dirty="0" smtClean="0">
              <a:solidFill>
                <a:schemeClr val="tx1"/>
              </a:solidFill>
            </a:endParaRPr>
          </a:p>
        </p:txBody>
      </p:sp>
      <p:sp>
        <p:nvSpPr>
          <p:cNvPr id="320514" name="Rectangle 2"/>
          <p:cNvSpPr>
            <a:spLocks noGrp="1" noChangeArrowheads="1"/>
          </p:cNvSpPr>
          <p:nvPr>
            <p:custDataLst>
              <p:tags r:id="rId3"/>
            </p:custDataLst>
          </p:nvPr>
        </p:nvSpPr>
        <p:spPr>
          <a:xfrm>
            <a:off x="2525187" y="2068929"/>
            <a:ext cx="5867400" cy="487363"/>
          </a:xfrm>
          <a:prstGeom prst="rect">
            <a:avLst/>
          </a:prstGeom>
          <a:noFill/>
          <a:ln w="9525">
            <a:noFill/>
            <a:miter lim="800000"/>
          </a:ln>
          <a:effectLst/>
        </p:spPr>
        <p:txBody>
          <a:bodyPr vert="horz" wrap="square" lIns="91440" tIns="45720" rIns="91440" bIns="45720" numCol="1" anchor="ctr" anchorCtr="0" compatLnSpc="1">
            <a:normAutofit fontScale="60000"/>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r>
              <a:rPr lang="en-US" altLang="zh-CN" dirty="0" smtClean="0">
                <a:solidFill>
                  <a:srgbClr val="FF0000"/>
                </a:solidFill>
                <a:latin typeface="宋体" panose="02010600030101010101" pitchFamily="2" charset="-122"/>
                <a:ea typeface="宋体" panose="02010600030101010101" pitchFamily="2" charset="-122"/>
              </a:rPr>
              <a:t> </a:t>
            </a:r>
            <a:r>
              <a:rPr lang="en-US" altLang="zh-CN" dirty="0" err="1" smtClean="0">
                <a:solidFill>
                  <a:srgbClr val="FF0000"/>
                </a:solidFill>
                <a:latin typeface="宋体" panose="02010600030101010101" pitchFamily="2" charset="-122"/>
                <a:ea typeface="宋体" panose="02010600030101010101" pitchFamily="2" charset="-122"/>
              </a:rPr>
              <a:t>Bobo</a:t>
            </a:r>
            <a:r>
              <a:rPr lang="zh-CN" altLang="en-US" dirty="0" smtClean="0">
                <a:solidFill>
                  <a:srgbClr val="FF0000"/>
                </a:solidFill>
                <a:latin typeface="宋体" panose="02010600030101010101" pitchFamily="2" charset="-122"/>
                <a:ea typeface="宋体" panose="02010600030101010101" pitchFamily="2" charset="-122"/>
              </a:rPr>
              <a:t>玩偶实验</a:t>
            </a:r>
            <a:r>
              <a:rPr lang="zh-CN" altLang="en-US" dirty="0" smtClean="0">
                <a:solidFill>
                  <a:srgbClr val="FF0000"/>
                </a:solidFill>
                <a:latin typeface="宋体" panose="02010600030101010101" pitchFamily="2" charset="-122"/>
                <a:ea typeface="宋体" panose="02010600030101010101" pitchFamily="2" charset="-122"/>
              </a:rPr>
              <a:t>三</a:t>
            </a:r>
            <a:endParaRPr lang="zh-CN" altLang="en-US" dirty="0" smtClean="0">
              <a:solidFill>
                <a:srgbClr val="FF0000"/>
              </a:solidFill>
              <a:latin typeface="宋体" panose="02010600030101010101" pitchFamily="2" charset="-122"/>
              <a:ea typeface="宋体" panose="02010600030101010101" pitchFamily="2" charset="-122"/>
            </a:endParaRPr>
          </a:p>
        </p:txBody>
      </p:sp>
      <p:graphicFrame>
        <p:nvGraphicFramePr>
          <p:cNvPr id="346120" name="Object 8"/>
          <p:cNvGraphicFramePr>
            <a:graphicFrameLocks noGrp="1" noChangeAspect="1"/>
          </p:cNvGraphicFramePr>
          <p:nvPr>
            <p:custDataLst>
              <p:tags r:id="rId4"/>
            </p:custDataLst>
          </p:nvPr>
        </p:nvGraphicFramePr>
        <p:xfrm>
          <a:off x="7242324" y="2762146"/>
          <a:ext cx="4804048" cy="3212584"/>
        </p:xfrm>
        <a:graphic>
          <a:graphicData uri="http://schemas.openxmlformats.org/presentationml/2006/ole">
            <mc:AlternateContent xmlns:mc="http://schemas.openxmlformats.org/markup-compatibility/2006">
              <mc:Choice xmlns:v="urn:schemas-microsoft-com:vml" Requires="v">
                <p:oleObj spid="_x0000_s140298" name="图表" r:id="rId5" imgW="5233035" imgH="3502660" progId="">
                  <p:embed followColorScheme="full"/>
                </p:oleObj>
              </mc:Choice>
              <mc:Fallback>
                <p:oleObj name="图表" r:id="rId5" imgW="5233035" imgH="3502660" progId="">
                  <p:embed followColorScheme="full"/>
                  <p:pic>
                    <p:nvPicPr>
                      <p:cNvPr id="0" name="Object 4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2324" y="2762146"/>
                        <a:ext cx="4804048" cy="32125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3"/>
          <p:cNvSpPr>
            <a:spLocks noGrp="1" noChangeArrowheads="1"/>
          </p:cNvSpPr>
          <p:nvPr>
            <p:custDataLst>
              <p:tags r:id="rId7"/>
            </p:custDataLst>
          </p:nvPr>
        </p:nvSpPr>
        <p:spPr>
          <a:xfrm>
            <a:off x="611744" y="2762027"/>
            <a:ext cx="8064896" cy="702980"/>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nSpc>
                <a:spcPct val="150000"/>
              </a:lnSpc>
            </a:pPr>
            <a:r>
              <a:rPr lang="zh-CN" altLang="en-US" sz="2400" b="1" dirty="0">
                <a:ea typeface="宋体" panose="02010600030101010101" pitchFamily="2" charset="-122"/>
              </a:rPr>
              <a:t>结果</a:t>
            </a:r>
            <a:r>
              <a:rPr lang="zh-CN" altLang="en-US" sz="2400" dirty="0" smtClean="0">
                <a:ea typeface="宋体" panose="02010600030101010101" pitchFamily="2" charset="-122"/>
              </a:rPr>
              <a:t>：三组儿童的攻击水平几乎一致。</a:t>
            </a:r>
            <a:endParaRPr lang="en-US" altLang="zh-CN" sz="2400" dirty="0" smtClean="0">
              <a:ea typeface="宋体" panose="02010600030101010101" pitchFamily="2" charset="-122"/>
            </a:endParaRPr>
          </a:p>
          <a:p>
            <a:pPr>
              <a:buFont typeface="Wingdings" panose="05000000000000000000" pitchFamily="2" charset="2"/>
              <a:buNone/>
            </a:pPr>
            <a:endParaRPr lang="zh-CN" altLang="en-US" sz="2000" dirty="0">
              <a:ea typeface="宋体" panose="02010600030101010101" pitchFamily="2" charset="-122"/>
            </a:endParaRPr>
          </a:p>
        </p:txBody>
      </p:sp>
      <p:sp>
        <p:nvSpPr>
          <p:cNvPr id="12" name="Rectangle 3"/>
          <p:cNvSpPr txBox="1">
            <a:spLocks noChangeArrowheads="1"/>
          </p:cNvSpPr>
          <p:nvPr>
            <p:custDataLst>
              <p:tags r:id="rId8"/>
            </p:custDataLst>
          </p:nvPr>
        </p:nvSpPr>
        <p:spPr bwMode="auto">
          <a:xfrm>
            <a:off x="611505" y="3877310"/>
            <a:ext cx="6821170" cy="1219200"/>
          </a:xfrm>
          <a:prstGeom prst="rect">
            <a:avLst/>
          </a:prstGeom>
          <a:noFill/>
          <a:ln w="9525">
            <a:noFill/>
            <a:miter lim="800000"/>
          </a:ln>
          <a:effectLst/>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Tx/>
              <a:buSzTx/>
              <a:buFontTx/>
              <a:buChar char="•"/>
              <a:defRPr/>
            </a:pPr>
            <a:r>
              <a:rPr kumimoji="0" lang="zh-CN" altLang="en-US" sz="240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说明：榜样行为的后果只是影响儿童攻击行为的表现，对攻击行为的学习几乎没有影响。</a:t>
            </a:r>
            <a:endParaRPr kumimoji="0" lang="zh-CN" altLang="en-US" sz="240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4294967295" end="429496729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4294967295" end="429496729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4294967295" end="429496729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294967295" end="429496729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294967295" end="429496729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4294967295" end="429496729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4294967295" end="429496729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46120"/>
                                        </p:tgtEl>
                                        <p:attrNameLst>
                                          <p:attrName>style.visibility</p:attrName>
                                        </p:attrNameLst>
                                      </p:cBhvr>
                                      <p:to>
                                        <p:strVal val="visible"/>
                                      </p:to>
                                    </p:set>
                                    <p:animEffect transition="in" filter="blinds(horizontal)">
                                      <p:cBhvr>
                                        <p:cTn id="47" dur="500"/>
                                        <p:tgtEl>
                                          <p:spTgt spid="346120"/>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1">
                                            <p:txEl>
                                              <p:pRg st="4294967295" end="4294967295"/>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1">
                                            <p:txEl>
                                              <p:pRg st="4294967295" end="4294967295"/>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OleChart spid="346120" grpId="0"/>
      <p:bldP spid="11" grpId="0" build="p"/>
      <p:bldP spid="12"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rrowheads="1"/>
          </p:cNvSpPr>
          <p:nvPr>
            <p:custDataLst>
              <p:tags r:id="rId1"/>
            </p:custDataLst>
          </p:nvPr>
        </p:nvSpPr>
        <p:spPr>
          <a:xfrm>
            <a:off x="1325880" y="489585"/>
            <a:ext cx="8681720" cy="647700"/>
          </a:xfrm>
          <a:prstGeom prst="rect">
            <a:avLst/>
          </a:prstGeom>
          <a:noFill/>
          <a:ln w="9525">
            <a:noFill/>
            <a:miter lim="800000"/>
          </a:ln>
          <a:effectLst/>
        </p:spPr>
        <p:txBody>
          <a:bodyPr vert="horz" wrap="square" lIns="91440" tIns="45720" rIns="91440" bIns="45720" numCol="1" anchor="ctr" anchorCtr="0" compatLnSpc="1">
            <a:noAutofit/>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r>
              <a:rPr lang="zh-CN" altLang="en-US" sz="3200" b="1" dirty="0" smtClean="0">
                <a:solidFill>
                  <a:schemeClr val="tx1"/>
                </a:solidFill>
              </a:rPr>
              <a:t>三、社会学习理论及在护理教育中的应用</a:t>
            </a:r>
            <a:endParaRPr lang="zh-CN" altLang="en-US" sz="3200" b="1" dirty="0" smtClean="0">
              <a:solidFill>
                <a:schemeClr val="tx1"/>
              </a:solidFill>
            </a:endParaRPr>
          </a:p>
        </p:txBody>
      </p:sp>
      <p:sp>
        <p:nvSpPr>
          <p:cNvPr id="2" name="标题 1"/>
          <p:cNvSpPr>
            <a:spLocks noGrp="1"/>
          </p:cNvSpPr>
          <p:nvPr>
            <p:custDataLst>
              <p:tags r:id="rId2"/>
            </p:custDataLst>
          </p:nvPr>
        </p:nvSpPr>
        <p:spPr>
          <a:xfrm>
            <a:off x="-711200" y="1137285"/>
            <a:ext cx="8229600" cy="720725"/>
          </a:xfrm>
          <a:prstGeom prst="rect">
            <a:avLst/>
          </a:prstGeom>
          <a:noFill/>
          <a:ln w="9525">
            <a:noFill/>
            <a:miter lim="800000"/>
          </a:ln>
          <a:effectLst/>
        </p:spPr>
        <p:txBody>
          <a:bodyPr vert="horz" wrap="square" lIns="91440" tIns="45720" rIns="91440" bIns="45720" numCol="1" anchor="ctr" anchorCtr="0" compatLnSpc="1"/>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r>
              <a:rPr lang="zh-CN" altLang="en-US" sz="2800" dirty="0" smtClean="0">
                <a:solidFill>
                  <a:schemeClr val="tx1"/>
                </a:solidFill>
                <a:latin typeface="宋体" panose="02010600030101010101" pitchFamily="2" charset="-122"/>
                <a:ea typeface="宋体" panose="02010600030101010101" pitchFamily="2" charset="-122"/>
              </a:rPr>
              <a:t>（一）观察学习理论</a:t>
            </a:r>
            <a:endParaRPr lang="zh-CN" altLang="en-US" sz="2800" dirty="0" smtClean="0">
              <a:solidFill>
                <a:schemeClr val="tx1"/>
              </a:solidFill>
              <a:latin typeface="宋体" panose="02010600030101010101" pitchFamily="2" charset="-122"/>
              <a:ea typeface="宋体" panose="02010600030101010101" pitchFamily="2" charset="-122"/>
            </a:endParaRPr>
          </a:p>
        </p:txBody>
      </p:sp>
      <p:sp>
        <p:nvSpPr>
          <p:cNvPr id="3" name="内容占位符 2"/>
          <p:cNvSpPr>
            <a:spLocks noGrp="1"/>
          </p:cNvSpPr>
          <p:nvPr>
            <p:custDataLst>
              <p:tags r:id="rId3"/>
            </p:custDataLst>
          </p:nvPr>
        </p:nvSpPr>
        <p:spPr>
          <a:xfrm>
            <a:off x="1986702" y="1992407"/>
            <a:ext cx="7358114" cy="4525962"/>
          </a:xfrm>
          <a:prstGeom prst="rect">
            <a:avLst/>
          </a:prstGeom>
          <a:noFill/>
          <a:ln w="9525">
            <a:noFill/>
            <a:miter lim="800000"/>
          </a:ln>
          <a:effectLst/>
        </p:spPr>
        <p:txBody>
          <a:bodyPr vert="horz" wrap="square" lIns="91440" tIns="45720" rIns="91440" bIns="45720" numCol="1" anchor="t" anchorCtr="0" compatLnSpc="1">
            <a:norm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82550" indent="0">
              <a:lnSpc>
                <a:spcPct val="150000"/>
              </a:lnSpc>
              <a:buNone/>
            </a:pPr>
            <a:r>
              <a:rPr lang="en-US" altLang="zh-CN" sz="2400" b="1" dirty="0" smtClean="0">
                <a:latin typeface="宋体" panose="02010600030101010101" pitchFamily="2" charset="-122"/>
                <a:ea typeface="宋体" panose="02010600030101010101" pitchFamily="2" charset="-122"/>
              </a:rPr>
              <a:t>1.</a:t>
            </a:r>
            <a:r>
              <a:rPr lang="zh-CN" altLang="en-US" sz="2400" b="1" dirty="0" smtClean="0">
                <a:latin typeface="宋体" panose="02010600030101010101" pitchFamily="2" charset="-122"/>
                <a:ea typeface="宋体" panose="02010600030101010101" pitchFamily="2" charset="-122"/>
              </a:rPr>
              <a:t>观察学习的特点</a:t>
            </a:r>
            <a:endParaRPr lang="en-US" altLang="zh-CN" sz="2400" b="1" dirty="0" smtClean="0">
              <a:latin typeface="宋体" panose="02010600030101010101" pitchFamily="2" charset="-122"/>
              <a:ea typeface="宋体" panose="02010600030101010101" pitchFamily="2" charset="-122"/>
            </a:endParaRPr>
          </a:p>
          <a:p>
            <a:pPr marL="82550" indent="0">
              <a:lnSpc>
                <a:spcPct val="150000"/>
              </a:lnSpc>
              <a:buNone/>
            </a:pP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1</a:t>
            </a:r>
            <a:r>
              <a:rPr lang="zh-CN" altLang="en-US" sz="2400" dirty="0" smtClean="0">
                <a:latin typeface="宋体" panose="02010600030101010101" pitchFamily="2" charset="-122"/>
                <a:ea typeface="宋体" panose="02010600030101010101" pitchFamily="2" charset="-122"/>
              </a:rPr>
              <a:t>）观察学习不一定具有外显行为反应</a:t>
            </a:r>
            <a:endParaRPr lang="en-US" altLang="zh-CN" sz="2400" dirty="0" smtClean="0">
              <a:latin typeface="宋体" panose="02010600030101010101" pitchFamily="2" charset="-122"/>
              <a:ea typeface="宋体" panose="02010600030101010101" pitchFamily="2" charset="-122"/>
            </a:endParaRPr>
          </a:p>
          <a:p>
            <a:pPr marL="82550" indent="0">
              <a:lnSpc>
                <a:spcPct val="150000"/>
              </a:lnSpc>
              <a:buNone/>
            </a:pP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2</a:t>
            </a:r>
            <a:r>
              <a:rPr lang="zh-CN" altLang="en-US" sz="2400" dirty="0" smtClean="0">
                <a:latin typeface="宋体" panose="02010600030101010101" pitchFamily="2" charset="-122"/>
                <a:ea typeface="宋体" panose="02010600030101010101" pitchFamily="2" charset="-122"/>
              </a:rPr>
              <a:t>）观察学习不依赖直接强化</a:t>
            </a:r>
            <a:endParaRPr lang="en-US" altLang="zh-CN" sz="2400" dirty="0" smtClean="0">
              <a:latin typeface="宋体" panose="02010600030101010101" pitchFamily="2" charset="-122"/>
              <a:ea typeface="宋体" panose="02010600030101010101" pitchFamily="2" charset="-122"/>
            </a:endParaRPr>
          </a:p>
          <a:p>
            <a:pPr marL="82550" indent="0">
              <a:lnSpc>
                <a:spcPct val="150000"/>
              </a:lnSpc>
              <a:buNone/>
            </a:pP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3</a:t>
            </a:r>
            <a:r>
              <a:rPr lang="zh-CN" altLang="en-US" sz="2400" dirty="0" smtClean="0">
                <a:latin typeface="宋体" panose="02010600030101010101" pitchFamily="2" charset="-122"/>
                <a:ea typeface="宋体" panose="02010600030101010101" pitchFamily="2" charset="-122"/>
              </a:rPr>
              <a:t>）观察行为具有认知性</a:t>
            </a:r>
            <a:r>
              <a:rPr lang="zh-CN" altLang="en-US" sz="2400" dirty="0">
                <a:latin typeface="宋体" panose="02010600030101010101" pitchFamily="2" charset="-122"/>
                <a:ea typeface="宋体" panose="02010600030101010101" pitchFamily="2" charset="-122"/>
              </a:rPr>
              <a:t>；</a:t>
            </a:r>
            <a:endParaRPr lang="en-US" altLang="zh-CN" sz="2400" dirty="0" smtClean="0">
              <a:latin typeface="宋体" panose="02010600030101010101" pitchFamily="2" charset="-122"/>
              <a:ea typeface="宋体" panose="02010600030101010101" pitchFamily="2" charset="-122"/>
            </a:endParaRPr>
          </a:p>
          <a:p>
            <a:pPr marL="82550" indent="0">
              <a:lnSpc>
                <a:spcPct val="150000"/>
              </a:lnSpc>
              <a:buNone/>
            </a:pP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4</a:t>
            </a:r>
            <a:r>
              <a:rPr lang="zh-CN" altLang="en-US" sz="2400" dirty="0" smtClean="0">
                <a:latin typeface="宋体" panose="02010600030101010101" pitchFamily="2" charset="-122"/>
                <a:ea typeface="宋体" panose="02010600030101010101" pitchFamily="2" charset="-122"/>
              </a:rPr>
              <a:t>）观察学习不同于</a:t>
            </a:r>
            <a:r>
              <a:rPr lang="zh-CN" altLang="en-US" sz="2400" dirty="0" smtClean="0">
                <a:latin typeface="宋体" panose="02010600030101010101" pitchFamily="2" charset="-122"/>
                <a:ea typeface="宋体" panose="02010600030101010101" pitchFamily="2" charset="-122"/>
              </a:rPr>
              <a:t>模仿，自我矫正</a:t>
            </a:r>
            <a:endParaRPr lang="en-US" altLang="zh-CN" sz="2400" dirty="0" smtClean="0">
              <a:latin typeface="宋体" panose="02010600030101010101" pitchFamily="2" charset="-122"/>
              <a:ea typeface="宋体" panose="02010600030101010101" pitchFamily="2" charset="-122"/>
            </a:endParaRPr>
          </a:p>
          <a:p>
            <a:pPr marL="82550" indent="0">
              <a:lnSpc>
                <a:spcPct val="150000"/>
              </a:lnSpc>
              <a:buNone/>
            </a:pPr>
            <a:r>
              <a:rPr lang="zh-CN" altLang="en-US" sz="2400" dirty="0" smtClean="0">
                <a:latin typeface="宋体" panose="02010600030101010101" pitchFamily="2" charset="-122"/>
                <a:ea typeface="宋体" panose="02010600030101010101" pitchFamily="2" charset="-122"/>
              </a:rPr>
              <a:t>直接观察学习、抽象性观察学习、创造性观察学习</a:t>
            </a:r>
            <a:endParaRPr lang="zh-CN" altLang="en-US" sz="2400" dirty="0">
              <a:latin typeface="宋体" panose="02010600030101010101" pitchFamily="2" charset="-122"/>
              <a:ea typeface="宋体" panose="02010600030101010101" pitchFamily="2" charset="-122"/>
            </a:endParaRPr>
          </a:p>
        </p:txBody>
      </p:sp>
    </p:spTree>
    <p:custDataLst>
      <p:tags r:id="rId4"/>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timg (2).jpg"/>
          <p:cNvPicPr>
            <a:picLocks noChangeAspect="1"/>
          </p:cNvPicPr>
          <p:nvPr>
            <p:custDataLst>
              <p:tags r:id="rId1"/>
            </p:custDataLst>
          </p:nvPr>
        </p:nvPicPr>
        <p:blipFill>
          <a:blip r:embed="rId2" cstate="print"/>
          <a:stretch>
            <a:fillRect/>
          </a:stretch>
        </p:blipFill>
        <p:spPr>
          <a:xfrm>
            <a:off x="6995160" y="2684145"/>
            <a:ext cx="3660140" cy="3248660"/>
          </a:xfrm>
          <a:prstGeom prst="rect">
            <a:avLst/>
          </a:prstGeom>
        </p:spPr>
      </p:pic>
      <p:sp>
        <p:nvSpPr>
          <p:cNvPr id="2" name="标题 1"/>
          <p:cNvSpPr>
            <a:spLocks noGrp="1"/>
          </p:cNvSpPr>
          <p:nvPr>
            <p:custDataLst>
              <p:tags r:id="rId3"/>
            </p:custDataLst>
          </p:nvPr>
        </p:nvSpPr>
        <p:spPr>
          <a:xfrm>
            <a:off x="-828675" y="416560"/>
            <a:ext cx="8229600" cy="720725"/>
          </a:xfrm>
          <a:prstGeom prst="rect">
            <a:avLst/>
          </a:prstGeom>
          <a:noFill/>
          <a:ln w="9525">
            <a:noFill/>
            <a:miter lim="800000"/>
          </a:ln>
          <a:effectLst/>
        </p:spPr>
        <p:txBody>
          <a:bodyPr vert="horz" wrap="square" lIns="91440" tIns="45720" rIns="91440" bIns="45720" numCol="1" anchor="ctr" anchorCtr="0" compatLnSpc="1"/>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r>
              <a:rPr lang="zh-CN" altLang="en-US" sz="2800" dirty="0" smtClean="0">
                <a:solidFill>
                  <a:schemeClr val="tx1"/>
                </a:solidFill>
                <a:latin typeface="宋体" panose="02010600030101010101" pitchFamily="2" charset="-122"/>
                <a:ea typeface="宋体" panose="02010600030101010101" pitchFamily="2" charset="-122"/>
              </a:rPr>
              <a:t>（一）观察学习理论</a:t>
            </a:r>
            <a:endParaRPr lang="zh-CN" altLang="en-US" sz="2800" dirty="0" smtClean="0">
              <a:solidFill>
                <a:schemeClr val="tx1"/>
              </a:solidFill>
              <a:latin typeface="宋体" panose="02010600030101010101" pitchFamily="2" charset="-122"/>
              <a:ea typeface="宋体" panose="02010600030101010101" pitchFamily="2" charset="-122"/>
            </a:endParaRPr>
          </a:p>
        </p:txBody>
      </p:sp>
      <p:sp>
        <p:nvSpPr>
          <p:cNvPr id="4" name="文本框 3"/>
          <p:cNvSpPr txBox="1"/>
          <p:nvPr/>
        </p:nvSpPr>
        <p:spPr>
          <a:xfrm>
            <a:off x="1067435" y="1326515"/>
            <a:ext cx="10230485" cy="3415030"/>
          </a:xfrm>
          <a:prstGeom prst="rect">
            <a:avLst/>
          </a:prstGeom>
          <a:noFill/>
        </p:spPr>
        <p:txBody>
          <a:bodyPr wrap="square" rtlCol="0" anchor="t">
            <a:spAutoFit/>
          </a:bodyPr>
          <a:p>
            <a:pPr>
              <a:lnSpc>
                <a:spcPct val="150000"/>
              </a:lnSpc>
            </a:pP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班杜拉认为凡是能够成为学习者观察学习对象的，就可以称之为榜样或示范者。榜样不一定是活生生的人，他也可以是以符号形式存在的人(如影视中的人)或事物等，有三种形式:</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1</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zh-CN" altLang="en-US" sz="2400">
                <a:latin typeface="宋体" panose="02010600030101010101" pitchFamily="2" charset="-122"/>
                <a:ea typeface="宋体" panose="02010600030101010101" pitchFamily="2" charset="-122"/>
                <a:cs typeface="宋体" panose="02010600030101010101" pitchFamily="2" charset="-122"/>
              </a:rPr>
              <a:t>活的榜样</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2</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zh-CN" altLang="en-US" sz="2400">
                <a:latin typeface="宋体" panose="02010600030101010101" pitchFamily="2" charset="-122"/>
                <a:ea typeface="宋体" panose="02010600030101010101" pitchFamily="2" charset="-122"/>
                <a:cs typeface="宋体" panose="02010600030101010101" pitchFamily="2" charset="-122"/>
              </a:rPr>
              <a:t>符号榜样</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3</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zh-CN" altLang="en-US" sz="2400">
                <a:latin typeface="宋体" panose="02010600030101010101" pitchFamily="2" charset="-122"/>
                <a:ea typeface="宋体" panose="02010600030101010101" pitchFamily="2" charset="-122"/>
                <a:cs typeface="宋体" panose="02010600030101010101" pitchFamily="2" charset="-122"/>
              </a:rPr>
              <a:t>诫例性榜样</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ustDataLst>
      <p:tags r:id="rId4"/>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custDataLst>
              <p:tags r:id="rId1"/>
            </p:custDataLst>
          </p:nvPr>
        </p:nvSpPr>
        <p:spPr>
          <a:xfrm>
            <a:off x="-1080135" y="281940"/>
            <a:ext cx="8229600" cy="720725"/>
          </a:xfrm>
          <a:prstGeom prst="rect">
            <a:avLst/>
          </a:prstGeom>
          <a:noFill/>
          <a:ln w="9525">
            <a:noFill/>
            <a:miter lim="800000"/>
          </a:ln>
          <a:effectLst/>
        </p:spPr>
        <p:txBody>
          <a:bodyPr vert="horz" wrap="square" lIns="91440" tIns="45720" rIns="91440" bIns="45720" numCol="1" anchor="ctr" anchorCtr="0" compatLnSpc="1"/>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r>
              <a:rPr lang="zh-CN" altLang="en-US" sz="2800" dirty="0" smtClean="0">
                <a:solidFill>
                  <a:schemeClr val="tx1"/>
                </a:solidFill>
                <a:latin typeface="宋体" panose="02010600030101010101" pitchFamily="2" charset="-122"/>
                <a:ea typeface="宋体" panose="02010600030101010101" pitchFamily="2" charset="-122"/>
              </a:rPr>
              <a:t>（一）观察学习理论</a:t>
            </a:r>
            <a:endParaRPr lang="zh-CN" altLang="en-US" sz="2800" dirty="0" smtClean="0">
              <a:solidFill>
                <a:schemeClr val="tx1"/>
              </a:solidFill>
              <a:latin typeface="宋体" panose="02010600030101010101" pitchFamily="2" charset="-122"/>
              <a:ea typeface="宋体" panose="02010600030101010101" pitchFamily="2" charset="-122"/>
            </a:endParaRPr>
          </a:p>
        </p:txBody>
      </p:sp>
      <p:sp>
        <p:nvSpPr>
          <p:cNvPr id="3" name="内容占位符 2"/>
          <p:cNvSpPr>
            <a:spLocks noGrp="1"/>
          </p:cNvSpPr>
          <p:nvPr>
            <p:custDataLst>
              <p:tags r:id="rId2"/>
            </p:custDataLst>
          </p:nvPr>
        </p:nvSpPr>
        <p:spPr>
          <a:xfrm>
            <a:off x="1860550" y="937895"/>
            <a:ext cx="7358380" cy="876300"/>
          </a:xfrm>
          <a:prstGeom prst="rect">
            <a:avLst/>
          </a:prstGeom>
          <a:noFill/>
          <a:ln w="9525">
            <a:noFill/>
            <a:miter lim="800000"/>
          </a:ln>
          <a:effectLst/>
        </p:spPr>
        <p:txBody>
          <a:bodyPr vert="horz" wrap="square" lIns="91440" tIns="45720" rIns="91440" bIns="45720" numCol="1" anchor="t" anchorCtr="0" compatLnSpc="1">
            <a:norm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82550" indent="0">
              <a:lnSpc>
                <a:spcPct val="150000"/>
              </a:lnSpc>
              <a:buNone/>
            </a:pPr>
            <a:r>
              <a:rPr lang="en-US" altLang="zh-CN" sz="2400" b="1" dirty="0" smtClean="0">
                <a:latin typeface="宋体" panose="02010600030101010101" pitchFamily="2" charset="-122"/>
                <a:ea typeface="宋体" panose="02010600030101010101" pitchFamily="2" charset="-122"/>
              </a:rPr>
              <a:t>2.</a:t>
            </a:r>
            <a:r>
              <a:rPr lang="zh-CN" altLang="en-US" sz="2400" b="1" dirty="0" smtClean="0">
                <a:latin typeface="宋体" panose="02010600030101010101" pitchFamily="2" charset="-122"/>
                <a:ea typeface="宋体" panose="02010600030101010101" pitchFamily="2" charset="-122"/>
              </a:rPr>
              <a:t>观察学习的过程</a:t>
            </a:r>
            <a:endParaRPr lang="en-US" altLang="zh-CN" sz="2400" b="1" dirty="0" smtClean="0">
              <a:latin typeface="宋体" panose="02010600030101010101" pitchFamily="2" charset="-122"/>
              <a:ea typeface="宋体" panose="02010600030101010101" pitchFamily="2" charset="-122"/>
            </a:endParaRPr>
          </a:p>
          <a:p>
            <a:pPr marL="82550" indent="0">
              <a:lnSpc>
                <a:spcPct val="150000"/>
              </a:lnSpc>
              <a:buNone/>
            </a:pPr>
            <a:endParaRPr lang="zh-CN" altLang="en-US" sz="2400" dirty="0">
              <a:latin typeface="宋体" panose="02010600030101010101" pitchFamily="2" charset="-122"/>
              <a:ea typeface="宋体" panose="02010600030101010101" pitchFamily="2" charset="-122"/>
            </a:endParaRPr>
          </a:p>
        </p:txBody>
      </p:sp>
      <p:pic>
        <p:nvPicPr>
          <p:cNvPr id="100" name="图片 99"/>
          <p:cNvPicPr/>
          <p:nvPr/>
        </p:nvPicPr>
        <p:blipFill>
          <a:blip r:embed="rId3"/>
          <a:stretch>
            <a:fillRect/>
          </a:stretch>
        </p:blipFill>
        <p:spPr>
          <a:xfrm>
            <a:off x="1466850" y="2063115"/>
            <a:ext cx="9966960" cy="2287905"/>
          </a:xfrm>
          <a:prstGeom prst="rect">
            <a:avLst/>
          </a:prstGeom>
          <a:noFill/>
          <a:ln w="9525">
            <a:noFill/>
          </a:ln>
        </p:spPr>
      </p:pic>
    </p:spTree>
    <p:custDataLst>
      <p:tags r:id="rId4"/>
    </p:custData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timg (2).jpg"/>
          <p:cNvPicPr>
            <a:picLocks noChangeAspect="1"/>
          </p:cNvPicPr>
          <p:nvPr>
            <p:custDataLst>
              <p:tags r:id="rId1"/>
            </p:custDataLst>
          </p:nvPr>
        </p:nvPicPr>
        <p:blipFill>
          <a:blip r:embed="rId2" cstate="print"/>
          <a:stretch>
            <a:fillRect/>
          </a:stretch>
        </p:blipFill>
        <p:spPr>
          <a:xfrm>
            <a:off x="7640955" y="1978660"/>
            <a:ext cx="4434840" cy="3936365"/>
          </a:xfrm>
          <a:prstGeom prst="rect">
            <a:avLst/>
          </a:prstGeom>
        </p:spPr>
      </p:pic>
      <p:sp>
        <p:nvSpPr>
          <p:cNvPr id="2" name="标题 1"/>
          <p:cNvSpPr>
            <a:spLocks noGrp="1"/>
          </p:cNvSpPr>
          <p:nvPr>
            <p:custDataLst>
              <p:tags r:id="rId3"/>
            </p:custDataLst>
          </p:nvPr>
        </p:nvSpPr>
        <p:spPr>
          <a:xfrm>
            <a:off x="-1080135" y="281940"/>
            <a:ext cx="8229600" cy="720725"/>
          </a:xfrm>
          <a:prstGeom prst="rect">
            <a:avLst/>
          </a:prstGeom>
          <a:noFill/>
          <a:ln w="9525">
            <a:noFill/>
            <a:miter lim="800000"/>
          </a:ln>
          <a:effectLst/>
        </p:spPr>
        <p:txBody>
          <a:bodyPr vert="horz" wrap="square" lIns="91440" tIns="45720" rIns="91440" bIns="45720" numCol="1" anchor="ctr" anchorCtr="0" compatLnSpc="1"/>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r>
              <a:rPr lang="zh-CN" altLang="en-US" sz="2800" dirty="0" smtClean="0">
                <a:solidFill>
                  <a:schemeClr val="tx1"/>
                </a:solidFill>
                <a:latin typeface="宋体" panose="02010600030101010101" pitchFamily="2" charset="-122"/>
                <a:ea typeface="宋体" panose="02010600030101010101" pitchFamily="2" charset="-122"/>
              </a:rPr>
              <a:t>（一）观察学习理论</a:t>
            </a:r>
            <a:endParaRPr lang="zh-CN" altLang="en-US" sz="2800" dirty="0" smtClean="0">
              <a:solidFill>
                <a:schemeClr val="tx1"/>
              </a:solidFill>
              <a:latin typeface="宋体" panose="02010600030101010101" pitchFamily="2" charset="-122"/>
              <a:ea typeface="宋体" panose="02010600030101010101" pitchFamily="2" charset="-122"/>
            </a:endParaRPr>
          </a:p>
        </p:txBody>
      </p:sp>
      <p:sp>
        <p:nvSpPr>
          <p:cNvPr id="3" name="内容占位符 2"/>
          <p:cNvSpPr>
            <a:spLocks noGrp="1"/>
          </p:cNvSpPr>
          <p:nvPr>
            <p:custDataLst>
              <p:tags r:id="rId4"/>
            </p:custDataLst>
          </p:nvPr>
        </p:nvSpPr>
        <p:spPr>
          <a:xfrm>
            <a:off x="1860550" y="937895"/>
            <a:ext cx="7358380" cy="876300"/>
          </a:xfrm>
          <a:prstGeom prst="rect">
            <a:avLst/>
          </a:prstGeom>
          <a:noFill/>
          <a:ln w="9525">
            <a:noFill/>
            <a:miter lim="800000"/>
          </a:ln>
          <a:effectLst/>
        </p:spPr>
        <p:txBody>
          <a:bodyPr vert="horz" wrap="square" lIns="91440" tIns="45720" rIns="91440" bIns="45720" numCol="1" anchor="t" anchorCtr="0" compatLnSpc="1">
            <a:norm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82550" indent="0">
              <a:lnSpc>
                <a:spcPct val="150000"/>
              </a:lnSpc>
              <a:buNone/>
            </a:pPr>
            <a:r>
              <a:rPr lang="en-US" altLang="zh-CN" sz="2400" b="1" dirty="0" smtClean="0">
                <a:latin typeface="宋体" panose="02010600030101010101" pitchFamily="2" charset="-122"/>
                <a:ea typeface="宋体" panose="02010600030101010101" pitchFamily="2" charset="-122"/>
              </a:rPr>
              <a:t>3.</a:t>
            </a:r>
            <a:r>
              <a:rPr lang="zh-CN" altLang="en-US" sz="2400" b="1" dirty="0" smtClean="0">
                <a:latin typeface="宋体" panose="02010600030101010101" pitchFamily="2" charset="-122"/>
                <a:ea typeface="宋体" panose="02010600030101010101" pitchFamily="2" charset="-122"/>
              </a:rPr>
              <a:t>观察学习的影响因素</a:t>
            </a:r>
            <a:endParaRPr lang="en-US" altLang="zh-CN" sz="2400" b="1" dirty="0" smtClean="0">
              <a:latin typeface="宋体" panose="02010600030101010101" pitchFamily="2" charset="-122"/>
              <a:ea typeface="宋体" panose="02010600030101010101" pitchFamily="2" charset="-122"/>
            </a:endParaRPr>
          </a:p>
          <a:p>
            <a:pPr marL="82550" indent="0">
              <a:lnSpc>
                <a:spcPct val="150000"/>
              </a:lnSpc>
              <a:buNone/>
            </a:pPr>
            <a:endParaRPr lang="zh-CN" altLang="en-US" sz="2400" dirty="0">
              <a:latin typeface="宋体" panose="02010600030101010101" pitchFamily="2" charset="-122"/>
              <a:ea typeface="宋体" panose="02010600030101010101" pitchFamily="2" charset="-122"/>
            </a:endParaRPr>
          </a:p>
        </p:txBody>
      </p:sp>
      <p:sp>
        <p:nvSpPr>
          <p:cNvPr id="47107" name="Rectangle 3"/>
          <p:cNvSpPr>
            <a:spLocks noGrp="1" noRot="1" noChangeArrowheads="1"/>
          </p:cNvSpPr>
          <p:nvPr>
            <p:custDataLst>
              <p:tags r:id="rId5"/>
            </p:custDataLst>
          </p:nvPr>
        </p:nvSpPr>
        <p:spPr>
          <a:xfrm>
            <a:off x="770255" y="1814195"/>
            <a:ext cx="7549515" cy="2160270"/>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nSpc>
                <a:spcPct val="150000"/>
              </a:lnSpc>
              <a:spcBef>
                <a:spcPct val="0"/>
              </a:spcBef>
              <a:spcAft>
                <a:spcPct val="10000"/>
              </a:spcAft>
              <a:buNone/>
            </a:pPr>
            <a:r>
              <a:rPr lang="zh-CN" altLang="en-US" sz="2400" b="1" dirty="0" smtClean="0">
                <a:latin typeface="宋体" panose="02010600030101010101" pitchFamily="2" charset="-122"/>
                <a:ea typeface="宋体" panose="02010600030101010101" pitchFamily="2" charset="-122"/>
              </a:rPr>
              <a:t>（</a:t>
            </a:r>
            <a:r>
              <a:rPr lang="en-US" altLang="zh-CN" sz="2400" b="1" dirty="0" smtClean="0">
                <a:latin typeface="宋体" panose="02010600030101010101" pitchFamily="2" charset="-122"/>
                <a:ea typeface="宋体" panose="02010600030101010101" pitchFamily="2" charset="-122"/>
              </a:rPr>
              <a:t>1</a:t>
            </a:r>
            <a:r>
              <a:rPr lang="zh-CN" altLang="en-US" sz="2400" b="1" dirty="0" smtClean="0">
                <a:latin typeface="宋体" panose="02010600030101010101" pitchFamily="2" charset="-122"/>
                <a:ea typeface="宋体" panose="02010600030101010101" pitchFamily="2" charset="-122"/>
              </a:rPr>
              <a:t>）榜样特点：</a:t>
            </a:r>
            <a:r>
              <a:rPr lang="zh-CN" altLang="en-US" sz="2400" dirty="0" smtClean="0">
                <a:latin typeface="宋体" panose="02010600030101010101" pitchFamily="2" charset="-122"/>
                <a:ea typeface="宋体" panose="02010600030101010101" pitchFamily="2" charset="-122"/>
                <a:sym typeface="+mn-ea"/>
              </a:rPr>
              <a:t>相似性、地位与名誉、能力水平、人格魅力</a:t>
            </a:r>
            <a:endParaRPr lang="zh-CN" altLang="en-US" sz="2400" dirty="0" smtClean="0">
              <a:latin typeface="宋体" panose="02010600030101010101" pitchFamily="2" charset="-122"/>
              <a:ea typeface="宋体" panose="02010600030101010101" pitchFamily="2" charset="-122"/>
            </a:endParaRPr>
          </a:p>
          <a:p>
            <a:pPr marL="0" indent="0">
              <a:lnSpc>
                <a:spcPct val="150000"/>
              </a:lnSpc>
              <a:spcBef>
                <a:spcPct val="0"/>
              </a:spcBef>
              <a:spcAft>
                <a:spcPct val="10000"/>
              </a:spcAft>
              <a:buNone/>
            </a:pPr>
            <a:r>
              <a:rPr lang="zh-CN" altLang="en-US" sz="2400" b="1" dirty="0" smtClean="0">
                <a:solidFill>
                  <a:schemeClr val="tx1"/>
                </a:solidFill>
                <a:latin typeface="宋体" panose="02010600030101010101" pitchFamily="2" charset="-122"/>
                <a:ea typeface="宋体" panose="02010600030101010101" pitchFamily="2" charset="-122"/>
              </a:rPr>
              <a:t>（</a:t>
            </a:r>
            <a:r>
              <a:rPr lang="en-US" altLang="zh-CN" sz="2400" b="1" dirty="0" smtClean="0">
                <a:solidFill>
                  <a:schemeClr val="tx1"/>
                </a:solidFill>
                <a:latin typeface="宋体" panose="02010600030101010101" pitchFamily="2" charset="-122"/>
                <a:ea typeface="宋体" panose="02010600030101010101" pitchFamily="2" charset="-122"/>
              </a:rPr>
              <a:t>2</a:t>
            </a:r>
            <a:r>
              <a:rPr lang="zh-CN" altLang="en-US" sz="2400" b="1" dirty="0" smtClean="0">
                <a:solidFill>
                  <a:schemeClr val="tx1"/>
                </a:solidFill>
                <a:latin typeface="宋体" panose="02010600030101010101" pitchFamily="2" charset="-122"/>
                <a:ea typeface="宋体" panose="02010600030101010101" pitchFamily="2" charset="-122"/>
              </a:rPr>
              <a:t>）观察者特点：</a:t>
            </a:r>
            <a:r>
              <a:rPr lang="zh-CN" altLang="en-US" sz="2400" dirty="0" smtClean="0">
                <a:latin typeface="宋体" panose="02010600030101010101" pitchFamily="2" charset="-122"/>
                <a:ea typeface="宋体" panose="02010600030101010101" pitchFamily="2" charset="-122"/>
                <a:sym typeface="+mn-ea"/>
              </a:rPr>
              <a:t>对自己的行为反应不确定（如吃西餐）</a:t>
            </a:r>
            <a:r>
              <a:rPr lang="zh-CN" altLang="en-US"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sym typeface="+mn-ea"/>
              </a:rPr>
              <a:t>依赖性较强</a:t>
            </a:r>
            <a:r>
              <a:rPr lang="zh-CN" altLang="en-US"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sym typeface="+mn-ea"/>
              </a:rPr>
              <a:t>与自我判断相符合的行为</a:t>
            </a:r>
            <a:r>
              <a:rPr 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sym typeface="+mn-ea"/>
              </a:rPr>
              <a:t> 认知水平</a:t>
            </a:r>
            <a:endParaRPr lang="zh-CN" altLang="en-US" sz="2400" dirty="0" smtClean="0">
              <a:latin typeface="宋体" panose="02010600030101010101" pitchFamily="2" charset="-122"/>
              <a:ea typeface="宋体" panose="02010600030101010101" pitchFamily="2" charset="-122"/>
            </a:endParaRPr>
          </a:p>
          <a:p>
            <a:pPr marL="0" indent="0">
              <a:lnSpc>
                <a:spcPct val="150000"/>
              </a:lnSpc>
              <a:spcBef>
                <a:spcPct val="0"/>
              </a:spcBef>
              <a:spcAft>
                <a:spcPct val="10000"/>
              </a:spcAft>
              <a:buNone/>
            </a:pPr>
            <a:r>
              <a:rPr lang="zh-CN" altLang="en-US" sz="2400" b="1" dirty="0" smtClean="0">
                <a:latin typeface="宋体" panose="02010600030101010101" pitchFamily="2" charset="-122"/>
                <a:ea typeface="宋体" panose="02010600030101010101" pitchFamily="2" charset="-122"/>
              </a:rPr>
              <a:t>（</a:t>
            </a:r>
            <a:r>
              <a:rPr lang="en-US" altLang="zh-CN" sz="2400" b="1" dirty="0" smtClean="0">
                <a:latin typeface="宋体" panose="02010600030101010101" pitchFamily="2" charset="-122"/>
                <a:ea typeface="宋体" panose="02010600030101010101" pitchFamily="2" charset="-122"/>
              </a:rPr>
              <a:t>3</a:t>
            </a:r>
            <a:r>
              <a:rPr lang="zh-CN" altLang="en-US" sz="2400" b="1" dirty="0" smtClean="0">
                <a:latin typeface="宋体" panose="02010600030101010101" pitchFamily="2" charset="-122"/>
                <a:ea typeface="宋体" panose="02010600030101010101" pitchFamily="2" charset="-122"/>
              </a:rPr>
              <a:t>）榜样显示的特点：</a:t>
            </a:r>
            <a:r>
              <a:rPr lang="zh-CN" altLang="en-US" sz="2400" dirty="0" smtClean="0">
                <a:latin typeface="宋体" panose="02010600030101010101" pitchFamily="2" charset="-122"/>
                <a:ea typeface="宋体" panose="02010600030101010101" pitchFamily="2" charset="-122"/>
                <a:sym typeface="+mn-ea"/>
              </a:rPr>
              <a:t>真实的示范生动有趣，更容易引起注意</a:t>
            </a:r>
            <a:endParaRPr lang="zh-CN" altLang="en-US" sz="2400" dirty="0" smtClean="0">
              <a:latin typeface="宋体" panose="02010600030101010101" pitchFamily="2" charset="-122"/>
              <a:ea typeface="宋体" panose="02010600030101010101" pitchFamily="2" charset="-122"/>
              <a:sym typeface="+mn-ea"/>
            </a:endParaRPr>
          </a:p>
        </p:txBody>
      </p:sp>
    </p:spTree>
    <p:custDataLst>
      <p:tags r:id="rId6"/>
    </p:custData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custDataLst>
              <p:tags r:id="rId1"/>
            </p:custDataLst>
          </p:nvPr>
        </p:nvSpPr>
        <p:spPr>
          <a:xfrm>
            <a:off x="429895" y="372110"/>
            <a:ext cx="8229600" cy="720725"/>
          </a:xfrm>
          <a:prstGeom prst="rect">
            <a:avLst/>
          </a:prstGeom>
          <a:noFill/>
          <a:ln w="9525">
            <a:noFill/>
            <a:miter lim="800000"/>
          </a:ln>
          <a:effectLst/>
        </p:spPr>
        <p:txBody>
          <a:bodyPr vert="horz" wrap="square" lIns="91440" tIns="45720" rIns="91440" bIns="45720" numCol="1" anchor="ctr" anchorCtr="0" compatLnSpc="1"/>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r>
              <a:rPr lang="zh-CN" altLang="en-US" sz="2800" dirty="0" smtClean="0">
                <a:solidFill>
                  <a:schemeClr val="tx1"/>
                </a:solidFill>
                <a:latin typeface="宋体" panose="02010600030101010101" pitchFamily="2" charset="-122"/>
                <a:ea typeface="宋体" panose="02010600030101010101" pitchFamily="2" charset="-122"/>
              </a:rPr>
              <a:t>（二）社会学习理论在护理教育中的</a:t>
            </a:r>
            <a:r>
              <a:rPr lang="zh-CN" altLang="en-US" sz="2800" dirty="0" smtClean="0">
                <a:solidFill>
                  <a:schemeClr val="tx1"/>
                </a:solidFill>
                <a:latin typeface="宋体" panose="02010600030101010101" pitchFamily="2" charset="-122"/>
                <a:ea typeface="宋体" panose="02010600030101010101" pitchFamily="2" charset="-122"/>
              </a:rPr>
              <a:t>应用</a:t>
            </a:r>
            <a:endParaRPr lang="zh-CN" altLang="en-US" sz="2800" dirty="0" smtClean="0">
              <a:solidFill>
                <a:schemeClr val="tx1"/>
              </a:solidFill>
              <a:latin typeface="宋体" panose="02010600030101010101" pitchFamily="2" charset="-122"/>
              <a:ea typeface="宋体" panose="02010600030101010101" pitchFamily="2" charset="-122"/>
            </a:endParaRPr>
          </a:p>
        </p:txBody>
      </p:sp>
      <p:sp>
        <p:nvSpPr>
          <p:cNvPr id="4" name="内容占位符 2"/>
          <p:cNvSpPr>
            <a:spLocks noGrp="1"/>
          </p:cNvSpPr>
          <p:nvPr>
            <p:custDataLst>
              <p:tags r:id="rId2"/>
            </p:custDataLst>
          </p:nvPr>
        </p:nvSpPr>
        <p:spPr>
          <a:xfrm>
            <a:off x="1187450" y="1557020"/>
            <a:ext cx="8229600" cy="625475"/>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82550" indent="0">
              <a:buNone/>
            </a:pPr>
            <a:r>
              <a:rPr lang="en-US" altLang="zh-CN" sz="2400" dirty="0" smtClean="0">
                <a:latin typeface="宋体" panose="02010600030101010101" pitchFamily="2" charset="-122"/>
                <a:ea typeface="宋体" panose="02010600030101010101" pitchFamily="2" charset="-122"/>
                <a:cs typeface="宋体" panose="02010600030101010101" pitchFamily="2" charset="-122"/>
              </a:rPr>
              <a:t>1.</a:t>
            </a:r>
            <a:r>
              <a:rPr lang="zh-CN" altLang="en-US" sz="2400" dirty="0" smtClean="0">
                <a:latin typeface="宋体" panose="02010600030101010101" pitchFamily="2" charset="-122"/>
                <a:ea typeface="宋体" panose="02010600030101010101" pitchFamily="2" charset="-122"/>
                <a:cs typeface="宋体" panose="02010600030101010101" pitchFamily="2" charset="-122"/>
              </a:rPr>
              <a:t>指导护理学专业的各种示范教学</a:t>
            </a:r>
            <a:endParaRPr lang="en-US" altLang="zh-CN" sz="2400" dirty="0" smtClean="0">
              <a:latin typeface="宋体" panose="02010600030101010101" pitchFamily="2" charset="-122"/>
              <a:ea typeface="宋体" panose="02010600030101010101" pitchFamily="2" charset="-122"/>
              <a:cs typeface="宋体" panose="02010600030101010101" pitchFamily="2" charset="-122"/>
            </a:endParaRPr>
          </a:p>
          <a:p>
            <a:pPr marL="82550" indent="0">
              <a:buNone/>
            </a:pPr>
            <a:endParaRPr lang="en-US" altLang="zh-CN" sz="2400" dirty="0" smtClean="0">
              <a:latin typeface="宋体" panose="02010600030101010101" pitchFamily="2" charset="-122"/>
              <a:ea typeface="宋体" panose="02010600030101010101" pitchFamily="2" charset="-122"/>
              <a:cs typeface="宋体" panose="02010600030101010101" pitchFamily="2" charset="-122"/>
            </a:endParaRPr>
          </a:p>
        </p:txBody>
      </p:sp>
      <p:pic>
        <p:nvPicPr>
          <p:cNvPr id="5" name="图片 4" descr="timg (7).jpg"/>
          <p:cNvPicPr>
            <a:picLocks noChangeAspect="1"/>
          </p:cNvPicPr>
          <p:nvPr>
            <p:custDataLst>
              <p:tags r:id="rId3"/>
            </p:custDataLst>
          </p:nvPr>
        </p:nvPicPr>
        <p:blipFill>
          <a:blip r:embed="rId4" cstate="print"/>
          <a:stretch>
            <a:fillRect/>
          </a:stretch>
        </p:blipFill>
        <p:spPr>
          <a:xfrm>
            <a:off x="1674014" y="2472705"/>
            <a:ext cx="3752647" cy="3071810"/>
          </a:xfrm>
          <a:prstGeom prst="rect">
            <a:avLst/>
          </a:prstGeom>
        </p:spPr>
      </p:pic>
      <p:sp>
        <p:nvSpPr>
          <p:cNvPr id="6" name="文本框 5"/>
          <p:cNvSpPr txBox="1"/>
          <p:nvPr/>
        </p:nvSpPr>
        <p:spPr>
          <a:xfrm>
            <a:off x="6489700" y="1557020"/>
            <a:ext cx="6096000" cy="460375"/>
          </a:xfrm>
          <a:prstGeom prst="rect">
            <a:avLst/>
          </a:prstGeom>
          <a:noFill/>
        </p:spPr>
        <p:txBody>
          <a:bodyPr wrap="square" rtlCol="0" anchor="t">
            <a:spAutoFit/>
          </a:bodyPr>
          <a:p>
            <a:r>
              <a:rPr lang="en-US" altLang="zh-CN" sz="2400" dirty="0" smtClean="0">
                <a:latin typeface="宋体" panose="02010600030101010101" pitchFamily="2" charset="-122"/>
                <a:ea typeface="宋体" panose="02010600030101010101" pitchFamily="2" charset="-122"/>
                <a:cs typeface="宋体" panose="02010600030101010101" pitchFamily="2" charset="-122"/>
                <a:sym typeface="+mn-ea"/>
              </a:rPr>
              <a:t>2.</a:t>
            </a:r>
            <a:r>
              <a:rPr lang="zh-CN" altLang="en-US" sz="2400" dirty="0" smtClean="0">
                <a:latin typeface="宋体" panose="02010600030101010101" pitchFamily="2" charset="-122"/>
                <a:ea typeface="宋体" panose="02010600030101010101" pitchFamily="2" charset="-122"/>
                <a:cs typeface="宋体" panose="02010600030101010101" pitchFamily="2" charset="-122"/>
                <a:sym typeface="+mn-ea"/>
              </a:rPr>
              <a:t>发挥榜样示范作用（态度</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dirty="0" smtClean="0">
                <a:latin typeface="宋体" panose="02010600030101010101" pitchFamily="2" charset="-122"/>
                <a:ea typeface="宋体" panose="02010600030101010101" pitchFamily="2" charset="-122"/>
                <a:cs typeface="宋体" panose="02010600030101010101" pitchFamily="2" charset="-122"/>
                <a:sym typeface="+mn-ea"/>
              </a:rPr>
              <a:t>情感）</a:t>
            </a:r>
            <a:endParaRPr lang="zh-CN" altLang="en-US" sz="2400" dirty="0" smtClean="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7" name="图片 6" descr="t011756c3991d98eed0"/>
          <p:cNvPicPr>
            <a:picLocks noChangeAspect="1"/>
          </p:cNvPicPr>
          <p:nvPr>
            <p:custDataLst>
              <p:tags r:id="rId5"/>
            </p:custDataLst>
          </p:nvPr>
        </p:nvPicPr>
        <p:blipFill>
          <a:blip r:embed="rId6"/>
          <a:stretch>
            <a:fillRect/>
          </a:stretch>
        </p:blipFill>
        <p:spPr>
          <a:xfrm>
            <a:off x="7444740" y="2372995"/>
            <a:ext cx="3015615" cy="3410585"/>
          </a:xfrm>
          <a:prstGeom prst="rect">
            <a:avLst/>
          </a:prstGeom>
        </p:spPr>
      </p:pic>
    </p:spTree>
    <p:custDataLst>
      <p:tags r:id="rId7"/>
    </p:custData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638810" y="1614805"/>
            <a:ext cx="6042660" cy="2814955"/>
          </a:xfrm>
          <a:prstGeom prst="rect">
            <a:avLst/>
          </a:prstGeom>
          <a:noFill/>
          <a:ln w="9525">
            <a:noFill/>
          </a:ln>
        </p:spPr>
        <p:txBody>
          <a:bodyPr wrap="square">
            <a:spAutoFit/>
          </a:bodyPr>
          <a:p>
            <a:pPr indent="0">
              <a:lnSpc>
                <a:spcPct val="150000"/>
              </a:lnSpc>
            </a:pP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rPr>
              <a:t>    </a:t>
            </a:r>
            <a:r>
              <a:rPr lang="en-US" altLang="zh-CN" sz="2000">
                <a:solidFill>
                  <a:schemeClr val="tx1"/>
                </a:solidFill>
                <a:latin typeface="宋体" panose="02010600030101010101" pitchFamily="2" charset="-122"/>
                <a:ea typeface="宋体" panose="02010600030101010101" pitchFamily="2" charset="-122"/>
                <a:cs typeface="宋体" panose="02010600030101010101" pitchFamily="2" charset="-122"/>
              </a:rPr>
              <a:t>2020</a:t>
            </a:r>
            <a:r>
              <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rPr>
              <a:t>年春，武汉疫情爆发，</a:t>
            </a:r>
            <a:r>
              <a:rPr lang="zh-CN" sz="2000">
                <a:solidFill>
                  <a:schemeClr val="tx1"/>
                </a:solidFill>
                <a:latin typeface="宋体" panose="02010600030101010101" pitchFamily="2" charset="-122"/>
                <a:ea typeface="宋体" panose="02010600030101010101" pitchFamily="2" charset="-122"/>
                <a:cs typeface="宋体" panose="02010600030101010101" pitchFamily="2" charset="-122"/>
              </a:rPr>
              <a:t>河南省新乡医学院三全学院2016级医学检验技术专业医学实习生郝莺歌，</a:t>
            </a:r>
            <a:r>
              <a:rPr lang="zh-CN" sz="20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退掉火车票，放弃和父母团圆的机会，毫不犹豫地留在武汉参加战“疫”，</a:t>
            </a:r>
            <a:r>
              <a:rPr lang="zh-CN" sz="2000">
                <a:solidFill>
                  <a:schemeClr val="tx1"/>
                </a:solidFill>
                <a:latin typeface="宋体" panose="02010600030101010101" pitchFamily="2" charset="-122"/>
                <a:ea typeface="宋体" panose="02010600030101010101" pitchFamily="2" charset="-122"/>
                <a:cs typeface="宋体" panose="02010600030101010101" pitchFamily="2" charset="-122"/>
              </a:rPr>
              <a:t>从事危险性极高的病毒检测工作，用行动诠释了一名医学生的责任和担当。</a:t>
            </a:r>
            <a:endParaRPr lang="zh-CN" sz="200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a:lnSpc>
                <a:spcPct val="150000"/>
              </a:lnSpc>
            </a:pPr>
            <a:r>
              <a:rPr lang="zh-CN" b="0">
                <a:ea typeface="宋体" panose="02010600030101010101" pitchFamily="2" charset="-122"/>
              </a:rPr>
              <a:t>　</a:t>
            </a:r>
            <a:endParaRPr lang="zh-CN" b="0">
              <a:ea typeface="宋体" panose="02010600030101010101" pitchFamily="2" charset="-122"/>
            </a:endParaRPr>
          </a:p>
        </p:txBody>
      </p:sp>
      <p:pic>
        <p:nvPicPr>
          <p:cNvPr id="4" name="图片 3" descr="630a5bee-7318-43a2-acf6-51c79d4cad3b"/>
          <p:cNvPicPr>
            <a:picLocks noChangeAspect="1"/>
          </p:cNvPicPr>
          <p:nvPr>
            <p:custDataLst>
              <p:tags r:id="rId1"/>
            </p:custDataLst>
          </p:nvPr>
        </p:nvPicPr>
        <p:blipFill>
          <a:blip r:embed="rId2"/>
          <a:stretch>
            <a:fillRect/>
          </a:stretch>
        </p:blipFill>
        <p:spPr>
          <a:xfrm>
            <a:off x="6791960" y="1614805"/>
            <a:ext cx="4756150" cy="3164840"/>
          </a:xfrm>
          <a:prstGeom prst="rect">
            <a:avLst/>
          </a:prstGeom>
        </p:spPr>
      </p:pic>
    </p:spTree>
    <p:custDataLst>
      <p:tags r:id="rId3"/>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rrowheads="1"/>
          </p:cNvSpPr>
          <p:nvPr>
            <p:custDataLst>
              <p:tags r:id="rId1"/>
            </p:custDataLst>
          </p:nvPr>
        </p:nvSpPr>
        <p:spPr>
          <a:xfrm>
            <a:off x="1325880" y="489585"/>
            <a:ext cx="8681720" cy="647700"/>
          </a:xfrm>
          <a:prstGeom prst="rect">
            <a:avLst/>
          </a:prstGeom>
          <a:noFill/>
          <a:ln w="9525">
            <a:noFill/>
            <a:miter lim="800000"/>
          </a:ln>
          <a:effectLst/>
        </p:spPr>
        <p:txBody>
          <a:bodyPr vert="horz" wrap="square" lIns="91440" tIns="45720" rIns="91440" bIns="45720" numCol="1" anchor="ctr" anchorCtr="0" compatLnSpc="1">
            <a:noAutofit/>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r>
              <a:rPr lang="zh-CN" altLang="en-US" sz="3200" b="1" dirty="0" smtClean="0">
                <a:solidFill>
                  <a:schemeClr val="tx1"/>
                </a:solidFill>
              </a:rPr>
              <a:t>四、人本</a:t>
            </a:r>
            <a:r>
              <a:rPr lang="zh-CN" altLang="en-US" sz="3200" b="1" dirty="0" smtClean="0">
                <a:solidFill>
                  <a:schemeClr val="tx1"/>
                </a:solidFill>
              </a:rPr>
              <a:t>主义学习理论及在护理教育中的应用</a:t>
            </a:r>
            <a:endParaRPr lang="zh-CN" altLang="en-US" sz="3200" b="1" dirty="0" smtClean="0">
              <a:solidFill>
                <a:schemeClr val="tx1"/>
              </a:solidFill>
            </a:endParaRPr>
          </a:p>
        </p:txBody>
      </p:sp>
      <p:pic>
        <p:nvPicPr>
          <p:cNvPr id="5" name="图片 4" descr="u=1018390753,3172911440&amp;fm=27&amp;gp=0.jpg"/>
          <p:cNvPicPr>
            <a:picLocks noChangeAspect="1"/>
          </p:cNvPicPr>
          <p:nvPr>
            <p:custDataLst>
              <p:tags r:id="rId2"/>
            </p:custDataLst>
          </p:nvPr>
        </p:nvPicPr>
        <p:blipFill>
          <a:blip r:embed="rId3" cstate="print"/>
          <a:stretch>
            <a:fillRect/>
          </a:stretch>
        </p:blipFill>
        <p:spPr>
          <a:xfrm>
            <a:off x="9353317" y="1663700"/>
            <a:ext cx="1924054" cy="2753758"/>
          </a:xfrm>
          <a:prstGeom prst="rect">
            <a:avLst/>
          </a:prstGeom>
        </p:spPr>
      </p:pic>
      <p:sp>
        <p:nvSpPr>
          <p:cNvPr id="8" name="TextBox 7"/>
          <p:cNvSpPr txBox="1"/>
          <p:nvPr>
            <p:custDataLst>
              <p:tags r:id="rId4"/>
            </p:custDataLst>
          </p:nvPr>
        </p:nvSpPr>
        <p:spPr>
          <a:xfrm>
            <a:off x="9353282" y="4417556"/>
            <a:ext cx="2357454" cy="1754326"/>
          </a:xfrm>
          <a:prstGeom prst="rect">
            <a:avLst/>
          </a:prstGeom>
          <a:noFill/>
        </p:spPr>
        <p:txBody>
          <a:bodyPr wrap="square" rtlCol="0">
            <a:spAutoFit/>
          </a:bodyPr>
          <a:p>
            <a:r>
              <a:rPr lang="en-US" altLang="zh-CN" dirty="0" smtClean="0">
                <a:latin typeface="宋体" panose="02010600030101010101" pitchFamily="2" charset="-122"/>
                <a:ea typeface="宋体" panose="02010600030101010101" pitchFamily="2" charset="-122"/>
              </a:rPr>
              <a:t>Carl Ransom Rogers,</a:t>
            </a:r>
            <a:r>
              <a:rPr lang="zh-CN" altLang="en-US" dirty="0" smtClean="0">
                <a:latin typeface="宋体" panose="02010600030101010101" pitchFamily="2" charset="-122"/>
                <a:ea typeface="宋体" panose="02010600030101010101" pitchFamily="2" charset="-122"/>
              </a:rPr>
              <a:t>美国心理学家，当代美国人本主义心理学的主要代表之一，提出以学生为中心的教育理念</a:t>
            </a:r>
            <a:endParaRPr lang="zh-CN" altLang="en-US" dirty="0">
              <a:latin typeface="宋体" panose="02010600030101010101" pitchFamily="2" charset="-122"/>
              <a:ea typeface="宋体" panose="02010600030101010101" pitchFamily="2" charset="-122"/>
            </a:endParaRPr>
          </a:p>
        </p:txBody>
      </p:sp>
      <p:sp>
        <p:nvSpPr>
          <p:cNvPr id="2" name="文本框 1"/>
          <p:cNvSpPr txBox="1"/>
          <p:nvPr/>
        </p:nvSpPr>
        <p:spPr>
          <a:xfrm>
            <a:off x="1882775" y="1764665"/>
            <a:ext cx="6096000" cy="2861310"/>
          </a:xfrm>
          <a:prstGeom prst="rect">
            <a:avLst/>
          </a:prstGeom>
          <a:noFill/>
        </p:spPr>
        <p:txBody>
          <a:bodyPr wrap="square" rtlCol="0" anchor="t">
            <a:spAutoFit/>
          </a:bodyPr>
          <a:p>
            <a:pPr indent="0">
              <a:lnSpc>
                <a:spcPct val="150000"/>
              </a:lnSpc>
              <a:buClr>
                <a:schemeClr val="tx1"/>
              </a:buClr>
              <a:buSzPct val="45000"/>
              <a:buFont typeface="Wingdings" panose="05000000000000000000" pitchFamily="2" charset="2"/>
              <a:buNone/>
            </a:pPr>
            <a:r>
              <a:rPr lang="zh-CN" altLang="en-US" sz="2400" b="1" dirty="0" smtClean="0">
                <a:latin typeface="宋体" panose="02010600030101010101" pitchFamily="2" charset="-122"/>
                <a:ea typeface="宋体" panose="02010600030101010101" pitchFamily="2" charset="-122"/>
                <a:sym typeface="+mn-ea"/>
              </a:rPr>
              <a:t>（一）理论特点：</a:t>
            </a:r>
            <a:endParaRPr lang="zh-CN" altLang="en-US" sz="2400" b="1" dirty="0" smtClean="0">
              <a:latin typeface="宋体" panose="02010600030101010101" pitchFamily="2" charset="-122"/>
              <a:ea typeface="宋体" panose="02010600030101010101" pitchFamily="2" charset="-122"/>
              <a:sym typeface="+mn-ea"/>
            </a:endParaRPr>
          </a:p>
          <a:p>
            <a:pPr indent="0">
              <a:lnSpc>
                <a:spcPct val="150000"/>
              </a:lnSpc>
              <a:buClr>
                <a:schemeClr val="tx1"/>
              </a:buClr>
              <a:buSzPct val="45000"/>
              <a:buFont typeface="Wingdings" panose="05000000000000000000" pitchFamily="2" charset="2"/>
              <a:buNone/>
            </a:pPr>
            <a:r>
              <a:rPr lang="en-US" altLang="zh-CN" sz="2400" dirty="0" smtClean="0">
                <a:latin typeface="宋体" panose="02010600030101010101" pitchFamily="2" charset="-122"/>
                <a:ea typeface="宋体" panose="02010600030101010101" pitchFamily="2" charset="-122"/>
                <a:sym typeface="+mn-ea"/>
              </a:rPr>
              <a:t>1.</a:t>
            </a:r>
            <a:r>
              <a:rPr lang="zh-CN" altLang="en-US" sz="2400" dirty="0" smtClean="0">
                <a:latin typeface="宋体" panose="02010600030101010101" pitchFamily="2" charset="-122"/>
                <a:ea typeface="宋体" panose="02010600030101010101" pitchFamily="2" charset="-122"/>
                <a:sym typeface="+mn-ea"/>
              </a:rPr>
              <a:t>根据经验原则提出观点建议；</a:t>
            </a:r>
            <a:endParaRPr lang="en-US" altLang="zh-CN" sz="2400" dirty="0" smtClean="0">
              <a:latin typeface="宋体" panose="02010600030101010101" pitchFamily="2" charset="-122"/>
              <a:ea typeface="宋体" panose="02010600030101010101" pitchFamily="2" charset="-122"/>
            </a:endParaRPr>
          </a:p>
          <a:p>
            <a:pPr indent="0">
              <a:lnSpc>
                <a:spcPct val="150000"/>
              </a:lnSpc>
              <a:buClr>
                <a:schemeClr val="tx1"/>
              </a:buClr>
              <a:buSzPct val="45000"/>
              <a:buFont typeface="Wingdings" panose="05000000000000000000" pitchFamily="2" charset="2"/>
              <a:buNone/>
            </a:pPr>
            <a:r>
              <a:rPr lang="en-US" altLang="zh-CN" sz="2400" dirty="0" smtClean="0">
                <a:latin typeface="宋体" panose="02010600030101010101" pitchFamily="2" charset="-122"/>
                <a:ea typeface="宋体" panose="02010600030101010101" pitchFamily="2" charset="-122"/>
                <a:sym typeface="+mn-ea"/>
              </a:rPr>
              <a:t>2.</a:t>
            </a:r>
            <a:r>
              <a:rPr lang="zh-CN" altLang="en-US" sz="2400" dirty="0" smtClean="0">
                <a:latin typeface="宋体" panose="02010600030101010101" pitchFamily="2" charset="-122"/>
                <a:ea typeface="宋体" panose="02010600030101010101" pitchFamily="2" charset="-122"/>
                <a:sym typeface="+mn-ea"/>
              </a:rPr>
              <a:t>对学习者整个成长经历的解释</a:t>
            </a:r>
            <a:endParaRPr lang="en-US" altLang="zh-CN" sz="2400" dirty="0" smtClean="0">
              <a:latin typeface="宋体" panose="02010600030101010101" pitchFamily="2" charset="-122"/>
              <a:ea typeface="宋体" panose="02010600030101010101" pitchFamily="2" charset="-122"/>
            </a:endParaRPr>
          </a:p>
          <a:p>
            <a:pPr indent="0">
              <a:lnSpc>
                <a:spcPct val="150000"/>
              </a:lnSpc>
              <a:buClr>
                <a:schemeClr val="tx1"/>
              </a:buClr>
              <a:buSzPct val="45000"/>
              <a:buFont typeface="Wingdings" panose="05000000000000000000" pitchFamily="2" charset="2"/>
              <a:buNone/>
            </a:pPr>
            <a:r>
              <a:rPr lang="en-US" altLang="zh-CN" sz="2400" dirty="0" smtClean="0">
                <a:latin typeface="宋体" panose="02010600030101010101" pitchFamily="2" charset="-122"/>
                <a:ea typeface="宋体" panose="02010600030101010101" pitchFamily="2" charset="-122"/>
                <a:sym typeface="+mn-ea"/>
              </a:rPr>
              <a:t>3.</a:t>
            </a:r>
            <a:r>
              <a:rPr lang="zh-CN" altLang="en-US" sz="2400" dirty="0" smtClean="0">
                <a:latin typeface="宋体" panose="02010600030101010101" pitchFamily="2" charset="-122"/>
                <a:ea typeface="宋体" panose="02010600030101010101" pitchFamily="2" charset="-122"/>
                <a:sym typeface="+mn-ea"/>
              </a:rPr>
              <a:t>代</a:t>
            </a:r>
            <a:r>
              <a:rPr lang="zh-CN" altLang="en-US" sz="2400" dirty="0">
                <a:latin typeface="宋体" panose="02010600030101010101" pitchFamily="2" charset="-122"/>
                <a:ea typeface="宋体" panose="02010600030101010101" pitchFamily="2" charset="-122"/>
                <a:sym typeface="+mn-ea"/>
              </a:rPr>
              <a:t>表人物</a:t>
            </a:r>
            <a:r>
              <a:rPr lang="zh-CN" altLang="en-US" sz="2400" dirty="0" smtClean="0">
                <a:latin typeface="宋体" panose="02010600030101010101" pitchFamily="2" charset="-122"/>
                <a:ea typeface="宋体" panose="02010600030101010101" pitchFamily="2" charset="-122"/>
                <a:sym typeface="+mn-ea"/>
              </a:rPr>
              <a:t>：罗杰斯 </a:t>
            </a:r>
            <a:r>
              <a:rPr lang="zh-CN" altLang="en-US" sz="2400" dirty="0" smtClean="0">
                <a:solidFill>
                  <a:srgbClr val="FF0000"/>
                </a:solidFill>
                <a:latin typeface="宋体" panose="02010600030101010101" pitchFamily="2" charset="-122"/>
                <a:ea typeface="宋体" panose="02010600030101010101" pitchFamily="2" charset="-122"/>
                <a:sym typeface="+mn-ea"/>
              </a:rPr>
              <a:t>以学生为中心的教育理念</a:t>
            </a:r>
            <a:endParaRPr lang="zh-CN" altLang="en-US" sz="2400" dirty="0" smtClean="0">
              <a:solidFill>
                <a:srgbClr val="FF0000"/>
              </a:solidFill>
              <a:latin typeface="宋体" panose="02010600030101010101" pitchFamily="2" charset="-122"/>
              <a:ea typeface="宋体" panose="02010600030101010101" pitchFamily="2" charset="-122"/>
              <a:sym typeface="+mn-ea"/>
            </a:endParaRPr>
          </a:p>
        </p:txBody>
      </p:sp>
    </p:spTree>
    <p:custDataLst>
      <p:tags r:id="rId5"/>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Rot="1" noChangeArrowheads="1"/>
          </p:cNvSpPr>
          <p:nvPr>
            <p:custDataLst>
              <p:tags r:id="rId1"/>
            </p:custDataLst>
          </p:nvPr>
        </p:nvSpPr>
        <p:spPr>
          <a:xfrm>
            <a:off x="3543289" y="2928934"/>
            <a:ext cx="3820641" cy="3462337"/>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nSpc>
                <a:spcPct val="150000"/>
              </a:lnSpc>
              <a:spcBef>
                <a:spcPct val="0"/>
              </a:spcBef>
            </a:pPr>
            <a:r>
              <a:rPr lang="zh-CN" altLang="en-US" sz="2400" dirty="0" smtClean="0">
                <a:latin typeface="宋体" panose="02010600030101010101" pitchFamily="2" charset="-122"/>
                <a:ea typeface="宋体" panose="02010600030101010101" pitchFamily="2" charset="-122"/>
              </a:rPr>
              <a:t>行为主义学习理论</a:t>
            </a:r>
            <a:endParaRPr lang="zh-CN" altLang="en-US" sz="2400" dirty="0" smtClean="0">
              <a:latin typeface="宋体" panose="02010600030101010101" pitchFamily="2" charset="-122"/>
              <a:ea typeface="宋体" panose="02010600030101010101" pitchFamily="2" charset="-122"/>
            </a:endParaRPr>
          </a:p>
          <a:p>
            <a:pPr>
              <a:lnSpc>
                <a:spcPct val="150000"/>
              </a:lnSpc>
              <a:spcBef>
                <a:spcPct val="0"/>
              </a:spcBef>
            </a:pPr>
            <a:r>
              <a:rPr lang="zh-CN" altLang="en-US" sz="2400" dirty="0" smtClean="0">
                <a:latin typeface="宋体" panose="02010600030101010101" pitchFamily="2" charset="-122"/>
                <a:ea typeface="宋体" panose="02010600030101010101" pitchFamily="2" charset="-122"/>
              </a:rPr>
              <a:t>认知学习理论</a:t>
            </a:r>
            <a:endParaRPr lang="en-US" altLang="zh-CN" sz="2400" dirty="0" smtClean="0">
              <a:latin typeface="宋体" panose="02010600030101010101" pitchFamily="2" charset="-122"/>
              <a:ea typeface="宋体" panose="02010600030101010101" pitchFamily="2" charset="-122"/>
            </a:endParaRPr>
          </a:p>
          <a:p>
            <a:pPr>
              <a:lnSpc>
                <a:spcPct val="150000"/>
              </a:lnSpc>
              <a:spcBef>
                <a:spcPct val="0"/>
              </a:spcBef>
            </a:pPr>
            <a:r>
              <a:rPr lang="zh-CN" altLang="en-US" sz="2400" dirty="0" smtClean="0">
                <a:latin typeface="宋体" panose="02010600030101010101" pitchFamily="2" charset="-122"/>
                <a:ea typeface="宋体" panose="02010600030101010101" pitchFamily="2" charset="-122"/>
              </a:rPr>
              <a:t>社会学习理论</a:t>
            </a:r>
            <a:endParaRPr lang="zh-CN" altLang="en-US" sz="2400" dirty="0" smtClean="0">
              <a:latin typeface="宋体" panose="02010600030101010101" pitchFamily="2" charset="-122"/>
              <a:ea typeface="宋体" panose="02010600030101010101" pitchFamily="2" charset="-122"/>
            </a:endParaRPr>
          </a:p>
          <a:p>
            <a:pPr>
              <a:lnSpc>
                <a:spcPct val="150000"/>
              </a:lnSpc>
              <a:spcBef>
                <a:spcPct val="0"/>
              </a:spcBef>
            </a:pPr>
            <a:r>
              <a:rPr lang="zh-CN" altLang="en-US" sz="2400" dirty="0" smtClean="0">
                <a:latin typeface="宋体" panose="02010600030101010101" pitchFamily="2" charset="-122"/>
                <a:ea typeface="宋体" panose="02010600030101010101" pitchFamily="2" charset="-122"/>
              </a:rPr>
              <a:t>人本主义学习理论</a:t>
            </a:r>
            <a:endParaRPr lang="zh-CN" altLang="en-US" sz="2400" dirty="0" smtClean="0">
              <a:latin typeface="宋体" panose="02010600030101010101" pitchFamily="2" charset="-122"/>
              <a:ea typeface="宋体" panose="02010600030101010101" pitchFamily="2" charset="-122"/>
            </a:endParaRPr>
          </a:p>
          <a:p>
            <a:pPr>
              <a:lnSpc>
                <a:spcPct val="150000"/>
              </a:lnSpc>
              <a:spcBef>
                <a:spcPct val="0"/>
              </a:spcBef>
            </a:pPr>
            <a:r>
              <a:rPr lang="zh-CN" altLang="en-US" sz="2400" dirty="0" smtClean="0">
                <a:latin typeface="宋体" panose="02010600030101010101" pitchFamily="2" charset="-122"/>
                <a:ea typeface="宋体" panose="02010600030101010101" pitchFamily="2" charset="-122"/>
              </a:rPr>
              <a:t>建构主义学习理论</a:t>
            </a:r>
            <a:endParaRPr lang="zh-CN" altLang="en-US" sz="2400" dirty="0" smtClean="0">
              <a:latin typeface="宋体" panose="02010600030101010101" pitchFamily="2" charset="-122"/>
              <a:ea typeface="宋体" panose="02010600030101010101" pitchFamily="2" charset="-122"/>
            </a:endParaRPr>
          </a:p>
        </p:txBody>
      </p:sp>
      <p:sp>
        <p:nvSpPr>
          <p:cNvPr id="5" name="Rectangle 3"/>
          <p:cNvSpPr txBox="1">
            <a:spLocks noRot="1" noChangeArrowheads="1"/>
          </p:cNvSpPr>
          <p:nvPr>
            <p:custDataLst>
              <p:tags r:id="rId2"/>
            </p:custDataLst>
          </p:nvPr>
        </p:nvSpPr>
        <p:spPr bwMode="auto">
          <a:xfrm>
            <a:off x="1191260" y="1571625"/>
            <a:ext cx="9681210" cy="1577340"/>
          </a:xfrm>
          <a:prstGeom prst="rect">
            <a:avLst/>
          </a:prstGeom>
          <a:noFill/>
          <a:ln w="9525">
            <a:noFill/>
            <a:miter lim="800000"/>
          </a:ln>
          <a:effectLst/>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Tx/>
              <a:buSzTx/>
              <a:buFontTx/>
              <a:buNone/>
              <a:defRPr/>
            </a:pPr>
            <a:r>
              <a:rPr kumimoji="0" lang="en-US" altLang="zh-CN" sz="2800" b="1"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t>   </a:t>
            </a:r>
            <a:r>
              <a:rPr kumimoji="0" lang="zh-CN" altLang="en-US" sz="2800" b="1"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t>学习理论：</a:t>
            </a:r>
            <a:r>
              <a:rPr kumimoji="0" lang="zh-CN" altLang="en-US" sz="24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t>研究人类与动物的行为特征和认知心理过程，解释学习的心理活动过程和规律以及有效学习的条件</a:t>
            </a:r>
            <a:endParaRPr kumimoji="0" lang="en-US" altLang="zh-CN"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1" fontAlgn="base" latinLnBrk="0" hangingPunct="1">
              <a:lnSpc>
                <a:spcPct val="150000"/>
              </a:lnSpc>
              <a:spcBef>
                <a:spcPct val="20000"/>
              </a:spcBef>
              <a:spcAft>
                <a:spcPct val="0"/>
              </a:spcAft>
              <a:buClrTx/>
              <a:buSzTx/>
              <a:buFontTx/>
              <a:buNone/>
              <a:defRPr/>
            </a:pPr>
            <a:endParaRPr kumimoji="0" lang="en-US" altLang="zh-CN" sz="28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1" name="Rectangle 2"/>
          <p:cNvSpPr>
            <a:spLocks noGrp="1" noRot="1" noChangeArrowheads="1"/>
          </p:cNvSpPr>
          <p:nvPr>
            <p:custDataLst>
              <p:tags r:id="rId3"/>
            </p:custDataLst>
          </p:nvPr>
        </p:nvSpPr>
        <p:spPr>
          <a:xfrm>
            <a:off x="1544380" y="368284"/>
            <a:ext cx="8748464" cy="1285875"/>
          </a:xfrm>
          <a:prstGeom prst="rect">
            <a:avLst/>
          </a:prstGeom>
          <a:noFill/>
          <a:ln w="9525">
            <a:noFill/>
            <a:miter lim="800000"/>
          </a:ln>
          <a:effectLst/>
        </p:spPr>
        <p:txBody>
          <a:bodyPr vert="horz" wrap="square" lIns="91440" tIns="45720" rIns="91440" bIns="45720" numCol="1" anchor="ctr" anchorCtr="0" compatLnSpc="1"/>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r>
              <a:rPr lang="zh-CN" altLang="en-US" sz="3600" dirty="0" smtClean="0">
                <a:latin typeface="宋体" panose="02010600030101010101" pitchFamily="2" charset="-122"/>
                <a:ea typeface="宋体" panose="02010600030101010101" pitchFamily="2" charset="-122"/>
              </a:rPr>
              <a:t>第一节  </a:t>
            </a:r>
            <a:r>
              <a:rPr lang="en-US" altLang="zh-CN" sz="3600" dirty="0" smtClean="0">
                <a:latin typeface="宋体" panose="02010600030101010101" pitchFamily="2" charset="-122"/>
                <a:ea typeface="宋体" panose="02010600030101010101" pitchFamily="2" charset="-122"/>
              </a:rPr>
              <a:t> </a:t>
            </a:r>
            <a:r>
              <a:rPr lang="zh-CN" altLang="en-US" sz="3600" dirty="0" smtClean="0">
                <a:latin typeface="宋体" panose="02010600030101010101" pitchFamily="2" charset="-122"/>
                <a:ea typeface="宋体" panose="02010600030101010101" pitchFamily="2" charset="-122"/>
              </a:rPr>
              <a:t>学习理论在护理教育中的</a:t>
            </a:r>
            <a:r>
              <a:rPr lang="zh-CN" altLang="en-US" sz="3600" dirty="0" smtClean="0">
                <a:latin typeface="宋体" panose="02010600030101010101" pitchFamily="2" charset="-122"/>
                <a:ea typeface="宋体" panose="02010600030101010101" pitchFamily="2" charset="-122"/>
              </a:rPr>
              <a:t>应用</a:t>
            </a:r>
            <a:endParaRPr lang="zh-CN" altLang="en-US" sz="3600" dirty="0" smtClean="0">
              <a:latin typeface="宋体" panose="02010600030101010101" pitchFamily="2" charset="-122"/>
              <a:ea typeface="宋体" panose="02010600030101010101" pitchFamily="2" charset="-122"/>
            </a:endParaRPr>
          </a:p>
        </p:txBody>
      </p:sp>
    </p:spTree>
    <p:custDataLst>
      <p:tags r:id="rId4"/>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rrowheads="1"/>
          </p:cNvSpPr>
          <p:nvPr>
            <p:custDataLst>
              <p:tags r:id="rId1"/>
            </p:custDataLst>
          </p:nvPr>
        </p:nvSpPr>
        <p:spPr>
          <a:xfrm>
            <a:off x="1325880" y="489585"/>
            <a:ext cx="8681720" cy="647700"/>
          </a:xfrm>
          <a:prstGeom prst="rect">
            <a:avLst/>
          </a:prstGeom>
          <a:noFill/>
          <a:ln w="9525">
            <a:noFill/>
            <a:miter lim="800000"/>
          </a:ln>
          <a:effectLst/>
        </p:spPr>
        <p:txBody>
          <a:bodyPr vert="horz" wrap="square" lIns="91440" tIns="45720" rIns="91440" bIns="45720" numCol="1" anchor="ctr" anchorCtr="0" compatLnSpc="1">
            <a:noAutofit/>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r>
              <a:rPr lang="zh-CN" altLang="en-US" sz="3200" b="1" dirty="0" smtClean="0">
                <a:solidFill>
                  <a:schemeClr val="tx1"/>
                </a:solidFill>
              </a:rPr>
              <a:t>四、人本</a:t>
            </a:r>
            <a:r>
              <a:rPr lang="zh-CN" altLang="en-US" sz="3200" b="1" dirty="0" smtClean="0">
                <a:solidFill>
                  <a:schemeClr val="tx1"/>
                </a:solidFill>
              </a:rPr>
              <a:t>主义学习理论及在护理教育中的应用</a:t>
            </a:r>
            <a:endParaRPr lang="zh-CN" altLang="en-US" sz="3200" b="1" dirty="0" smtClean="0">
              <a:solidFill>
                <a:schemeClr val="tx1"/>
              </a:solidFill>
            </a:endParaRPr>
          </a:p>
        </p:txBody>
      </p:sp>
      <p:sp>
        <p:nvSpPr>
          <p:cNvPr id="2" name="文本框 1"/>
          <p:cNvSpPr txBox="1"/>
          <p:nvPr/>
        </p:nvSpPr>
        <p:spPr>
          <a:xfrm>
            <a:off x="1035050" y="1390015"/>
            <a:ext cx="6096000" cy="1198880"/>
          </a:xfrm>
          <a:prstGeom prst="rect">
            <a:avLst/>
          </a:prstGeom>
          <a:noFill/>
        </p:spPr>
        <p:txBody>
          <a:bodyPr wrap="square" rtlCol="0" anchor="t">
            <a:spAutoFit/>
          </a:bodyPr>
          <a:p>
            <a:pPr indent="0">
              <a:lnSpc>
                <a:spcPct val="150000"/>
              </a:lnSpc>
              <a:buClr>
                <a:schemeClr val="tx1"/>
              </a:buClr>
              <a:buSzPct val="45000"/>
              <a:buFont typeface="Wingdings" panose="05000000000000000000" pitchFamily="2" charset="2"/>
              <a:buNone/>
            </a:pPr>
            <a:r>
              <a:rPr lang="zh-CN" altLang="en-US" sz="2400" b="1" dirty="0" smtClean="0">
                <a:latin typeface="宋体" panose="02010600030101010101" pitchFamily="2" charset="-122"/>
                <a:ea typeface="宋体" panose="02010600030101010101" pitchFamily="2" charset="-122"/>
                <a:sym typeface="+mn-ea"/>
              </a:rPr>
              <a:t>（</a:t>
            </a:r>
            <a:r>
              <a:rPr lang="en-US" altLang="zh-CN" sz="2400" b="1" dirty="0" smtClean="0">
                <a:latin typeface="宋体" panose="02010600030101010101" pitchFamily="2" charset="-122"/>
                <a:ea typeface="宋体" panose="02010600030101010101" pitchFamily="2" charset="-122"/>
                <a:sym typeface="+mn-ea"/>
              </a:rPr>
              <a:t>2</a:t>
            </a:r>
            <a:r>
              <a:rPr lang="zh-CN" altLang="en-US" sz="2400" b="1" dirty="0" smtClean="0">
                <a:latin typeface="宋体" panose="02010600030101010101" pitchFamily="2" charset="-122"/>
                <a:ea typeface="宋体" panose="02010600030101010101" pitchFamily="2" charset="-122"/>
                <a:sym typeface="+mn-ea"/>
              </a:rPr>
              <a:t>）基本</a:t>
            </a:r>
            <a:r>
              <a:rPr lang="zh-CN" altLang="en-US" sz="2400" b="1" dirty="0" smtClean="0">
                <a:latin typeface="宋体" panose="02010600030101010101" pitchFamily="2" charset="-122"/>
                <a:ea typeface="宋体" panose="02010600030101010101" pitchFamily="2" charset="-122"/>
                <a:sym typeface="+mn-ea"/>
              </a:rPr>
              <a:t>观点：</a:t>
            </a:r>
            <a:endParaRPr lang="zh-CN" altLang="en-US" sz="2400" b="1" dirty="0" smtClean="0">
              <a:latin typeface="宋体" panose="02010600030101010101" pitchFamily="2" charset="-122"/>
              <a:ea typeface="宋体" panose="02010600030101010101" pitchFamily="2" charset="-122"/>
              <a:sym typeface="+mn-ea"/>
            </a:endParaRPr>
          </a:p>
          <a:p>
            <a:pPr indent="0">
              <a:lnSpc>
                <a:spcPct val="150000"/>
              </a:lnSpc>
              <a:buClr>
                <a:schemeClr val="tx1"/>
              </a:buClr>
              <a:buSzPct val="45000"/>
              <a:buFont typeface="Wingdings" panose="05000000000000000000" pitchFamily="2" charset="2"/>
              <a:buNone/>
            </a:pPr>
            <a:endParaRPr lang="zh-CN" altLang="en-US" sz="2400" dirty="0" smtClean="0">
              <a:solidFill>
                <a:srgbClr val="FF0000"/>
              </a:solidFill>
              <a:latin typeface="宋体" panose="02010600030101010101" pitchFamily="2" charset="-122"/>
              <a:ea typeface="宋体" panose="02010600030101010101" pitchFamily="2" charset="-122"/>
              <a:sym typeface="+mn-ea"/>
            </a:endParaRPr>
          </a:p>
        </p:txBody>
      </p:sp>
      <p:sp>
        <p:nvSpPr>
          <p:cNvPr id="499715" name="Rectangle 3"/>
          <p:cNvSpPr>
            <a:spLocks noGrp="1" noRot="1" noChangeArrowheads="1"/>
          </p:cNvSpPr>
          <p:nvPr>
            <p:custDataLst>
              <p:tags r:id="rId2"/>
            </p:custDataLst>
          </p:nvPr>
        </p:nvSpPr>
        <p:spPr>
          <a:xfrm>
            <a:off x="2149139" y="1390317"/>
            <a:ext cx="6072230" cy="4319587"/>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nSpc>
                <a:spcPct val="150000"/>
              </a:lnSpc>
              <a:buSzPct val="80000"/>
              <a:buNone/>
            </a:pPr>
            <a:endParaRPr lang="en-US" altLang="zh-CN" sz="2400" dirty="0" smtClean="0">
              <a:latin typeface="宋体" panose="02010600030101010101" pitchFamily="2" charset="-122"/>
              <a:ea typeface="宋体" panose="02010600030101010101" pitchFamily="2" charset="-122"/>
            </a:endParaRPr>
          </a:p>
          <a:p>
            <a:pPr marL="0" indent="0">
              <a:lnSpc>
                <a:spcPct val="150000"/>
              </a:lnSpc>
              <a:buSzPct val="80000"/>
              <a:buNone/>
            </a:pPr>
            <a:r>
              <a:rPr lang="zh-CN" altLang="en-US" sz="2400" dirty="0" smtClean="0">
                <a:latin typeface="宋体" panose="02010600030101010101" pitchFamily="2" charset="-122"/>
                <a:ea typeface="宋体" panose="02010600030101010101" pitchFamily="2" charset="-122"/>
              </a:rPr>
              <a:t>强调</a:t>
            </a:r>
            <a:r>
              <a:rPr lang="zh-CN" altLang="en-US" sz="2400" dirty="0" smtClean="0">
                <a:latin typeface="宋体" panose="02010600030101010101" pitchFamily="2" charset="-122"/>
                <a:ea typeface="宋体" panose="02010600030101010101" pitchFamily="2" charset="-122"/>
              </a:rPr>
              <a:t>以</a:t>
            </a:r>
            <a:r>
              <a:rPr lang="zh-CN" altLang="en-US" sz="2400" dirty="0" smtClean="0">
                <a:latin typeface="宋体" panose="02010600030101010101" pitchFamily="2" charset="-122"/>
                <a:ea typeface="宋体" panose="02010600030101010101" pitchFamily="2" charset="-122"/>
                <a:hlinkClick r:id="rId3"/>
              </a:rPr>
              <a:t>人的发展</a:t>
            </a:r>
            <a:r>
              <a:rPr lang="zh-CN" altLang="en-US" sz="2400" dirty="0" smtClean="0">
                <a:latin typeface="宋体" panose="02010600030101010101" pitchFamily="2" charset="-122"/>
                <a:ea typeface="宋体" panose="02010600030101010101" pitchFamily="2" charset="-122"/>
              </a:rPr>
              <a:t>为本</a:t>
            </a:r>
            <a:endParaRPr lang="en-US" altLang="zh-CN" sz="2400" dirty="0" smtClean="0">
              <a:latin typeface="宋体" panose="02010600030101010101" pitchFamily="2" charset="-122"/>
              <a:ea typeface="宋体" panose="02010600030101010101" pitchFamily="2" charset="-122"/>
            </a:endParaRPr>
          </a:p>
          <a:p>
            <a:pPr marL="0" indent="0">
              <a:lnSpc>
                <a:spcPct val="150000"/>
              </a:lnSpc>
              <a:buSzPct val="80000"/>
              <a:buNone/>
            </a:pPr>
            <a:r>
              <a:rPr lang="zh-CN" altLang="en-US" sz="2400" dirty="0" smtClean="0">
                <a:latin typeface="宋体" panose="02010600030101010101" pitchFamily="2" charset="-122"/>
                <a:ea typeface="宋体" panose="02010600030101010101" pitchFamily="2" charset="-122"/>
              </a:rPr>
              <a:t>      即强调学生的自我发展；</a:t>
            </a:r>
            <a:endParaRPr lang="en-US" altLang="zh-CN" sz="2400" dirty="0" smtClean="0">
              <a:latin typeface="宋体" panose="02010600030101010101" pitchFamily="2" charset="-122"/>
              <a:ea typeface="宋体" panose="02010600030101010101" pitchFamily="2" charset="-122"/>
            </a:endParaRPr>
          </a:p>
          <a:p>
            <a:pPr marL="0" indent="0">
              <a:lnSpc>
                <a:spcPct val="150000"/>
              </a:lnSpc>
              <a:buSzPct val="80000"/>
              <a:buNone/>
            </a:pPr>
            <a:r>
              <a:rPr lang="zh-CN" altLang="en-US" sz="2400" dirty="0" smtClean="0">
                <a:latin typeface="宋体" panose="02010600030101010101" pitchFamily="2" charset="-122"/>
                <a:ea typeface="宋体" panose="02010600030101010101" pitchFamily="2" charset="-122"/>
              </a:rPr>
              <a:t>      强调发掘人的创造潜能；</a:t>
            </a:r>
            <a:endParaRPr lang="en-US" altLang="zh-CN" sz="2400" dirty="0" smtClean="0">
              <a:latin typeface="宋体" panose="02010600030101010101" pitchFamily="2" charset="-122"/>
              <a:ea typeface="宋体" panose="02010600030101010101" pitchFamily="2" charset="-122"/>
            </a:endParaRPr>
          </a:p>
          <a:p>
            <a:pPr marL="0" indent="0">
              <a:lnSpc>
                <a:spcPct val="150000"/>
              </a:lnSpc>
              <a:buSzPct val="80000"/>
              <a:buNone/>
            </a:pPr>
            <a:r>
              <a:rPr lang="zh-CN" altLang="en-US" sz="2400" dirty="0" smtClean="0">
                <a:latin typeface="宋体" panose="02010600030101010101" pitchFamily="2" charset="-122"/>
                <a:ea typeface="宋体" panose="02010600030101010101" pitchFamily="2" charset="-122"/>
              </a:rPr>
              <a:t>      强调情感教育。</a:t>
            </a:r>
            <a:endParaRPr lang="en-US" altLang="zh-CN" sz="2400" dirty="0" smtClean="0">
              <a:latin typeface="宋体" panose="02010600030101010101" pitchFamily="2" charset="-122"/>
              <a:ea typeface="宋体" panose="02010600030101010101" pitchFamily="2" charset="-122"/>
            </a:endParaRPr>
          </a:p>
          <a:p>
            <a:pPr marL="0" indent="0">
              <a:lnSpc>
                <a:spcPct val="150000"/>
              </a:lnSpc>
              <a:buSzPct val="80000"/>
              <a:buNone/>
            </a:pPr>
            <a:r>
              <a:rPr lang="zh-CN" altLang="en-US" sz="2400" dirty="0" smtClean="0">
                <a:latin typeface="宋体" panose="02010600030101010101" pitchFamily="2" charset="-122"/>
                <a:ea typeface="宋体" panose="02010600030101010101" pitchFamily="2" charset="-122"/>
              </a:rPr>
              <a:t>五大观点：即潜能观、自我实现观、创造观、情感因素观与师生观。</a:t>
            </a:r>
            <a:endParaRPr lang="en-US" altLang="zh-CN" sz="2400" dirty="0" smtClean="0">
              <a:latin typeface="宋体" panose="02010600030101010101" pitchFamily="2" charset="-122"/>
              <a:ea typeface="宋体" panose="02010600030101010101" pitchFamily="2" charset="-122"/>
            </a:endParaRPr>
          </a:p>
        </p:txBody>
      </p:sp>
    </p:spTree>
    <p:custDataLst>
      <p:tags r:id="rId4"/>
    </p:custData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rrowheads="1"/>
          </p:cNvSpPr>
          <p:nvPr>
            <p:custDataLst>
              <p:tags r:id="rId1"/>
            </p:custDataLst>
          </p:nvPr>
        </p:nvSpPr>
        <p:spPr>
          <a:xfrm>
            <a:off x="1325880" y="489585"/>
            <a:ext cx="8681720" cy="647700"/>
          </a:xfrm>
          <a:prstGeom prst="rect">
            <a:avLst/>
          </a:prstGeom>
          <a:noFill/>
          <a:ln w="9525">
            <a:noFill/>
            <a:miter lim="800000"/>
          </a:ln>
          <a:effectLst/>
        </p:spPr>
        <p:txBody>
          <a:bodyPr vert="horz" wrap="square" lIns="91440" tIns="45720" rIns="91440" bIns="45720" numCol="1" anchor="ctr" anchorCtr="0" compatLnSpc="1">
            <a:noAutofit/>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r>
              <a:rPr lang="zh-CN" altLang="en-US" sz="3200" b="1" dirty="0" smtClean="0">
                <a:solidFill>
                  <a:schemeClr val="tx1"/>
                </a:solidFill>
              </a:rPr>
              <a:t>四、人本</a:t>
            </a:r>
            <a:r>
              <a:rPr lang="zh-CN" altLang="en-US" sz="3200" b="1" dirty="0" smtClean="0">
                <a:solidFill>
                  <a:schemeClr val="tx1"/>
                </a:solidFill>
              </a:rPr>
              <a:t>主义学习理论及在护理教育中的应用</a:t>
            </a:r>
            <a:endParaRPr lang="zh-CN" altLang="en-US" sz="3200" b="1" dirty="0" smtClean="0">
              <a:solidFill>
                <a:schemeClr val="tx1"/>
              </a:solidFill>
            </a:endParaRPr>
          </a:p>
        </p:txBody>
      </p:sp>
      <p:pic>
        <p:nvPicPr>
          <p:cNvPr id="3" name="图片 2" descr="timg (11).jpg"/>
          <p:cNvPicPr>
            <a:picLocks noChangeAspect="1"/>
          </p:cNvPicPr>
          <p:nvPr>
            <p:custDataLst>
              <p:tags r:id="rId2"/>
            </p:custDataLst>
          </p:nvPr>
        </p:nvPicPr>
        <p:blipFill>
          <a:blip r:embed="rId3" cstate="print"/>
          <a:stretch>
            <a:fillRect/>
          </a:stretch>
        </p:blipFill>
        <p:spPr>
          <a:xfrm>
            <a:off x="8092440" y="1982470"/>
            <a:ext cx="2883535" cy="2151380"/>
          </a:xfrm>
          <a:prstGeom prst="rect">
            <a:avLst/>
          </a:prstGeom>
        </p:spPr>
      </p:pic>
      <p:sp>
        <p:nvSpPr>
          <p:cNvPr id="4" name="Rectangle 3"/>
          <p:cNvSpPr>
            <a:spLocks noGrp="1" noRot="1" noChangeArrowheads="1"/>
          </p:cNvSpPr>
          <p:nvPr>
            <p:custDataLst>
              <p:tags r:id="rId4"/>
            </p:custDataLst>
          </p:nvPr>
        </p:nvSpPr>
        <p:spPr>
          <a:xfrm>
            <a:off x="1071538" y="1691625"/>
            <a:ext cx="7893000" cy="4319587"/>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lnSpc>
                <a:spcPct val="115000"/>
              </a:lnSpc>
              <a:buSzPct val="80000"/>
              <a:buNone/>
            </a:pPr>
            <a:r>
              <a:rPr lang="zh-CN" altLang="en-US" sz="2400" b="1" dirty="0" smtClean="0">
                <a:solidFill>
                  <a:srgbClr val="FF0000"/>
                </a:solidFill>
                <a:latin typeface="宋体" panose="02010600030101010101" pitchFamily="2" charset="-122"/>
                <a:ea typeface="宋体" panose="02010600030101010101" pitchFamily="2" charset="-122"/>
              </a:rPr>
              <a:t>　</a:t>
            </a:r>
            <a:r>
              <a:rPr lang="en-US" altLang="zh-CN" sz="2400" b="1" dirty="0" smtClean="0">
                <a:solidFill>
                  <a:schemeClr val="tx1"/>
                </a:solidFill>
                <a:latin typeface="宋体" panose="02010600030101010101" pitchFamily="2" charset="-122"/>
                <a:ea typeface="宋体" panose="02010600030101010101" pitchFamily="2" charset="-122"/>
              </a:rPr>
              <a:t>1.</a:t>
            </a:r>
            <a:r>
              <a:rPr lang="zh-CN" altLang="en-US" sz="2400" b="1" dirty="0" smtClean="0">
                <a:solidFill>
                  <a:schemeClr val="tx1"/>
                </a:solidFill>
                <a:latin typeface="宋体" panose="02010600030101010101" pitchFamily="2" charset="-122"/>
                <a:ea typeface="宋体" panose="02010600030101010101" pitchFamily="2" charset="-122"/>
              </a:rPr>
              <a:t>潜能观</a:t>
            </a:r>
            <a:r>
              <a:rPr lang="zh-CN" altLang="en-US" sz="2400" dirty="0" smtClean="0">
                <a:solidFill>
                  <a:schemeClr val="tx1"/>
                </a:solidFill>
                <a:latin typeface="宋体" panose="02010600030101010101" pitchFamily="2" charset="-122"/>
                <a:ea typeface="宋体" panose="02010600030101010101" pitchFamily="2" charset="-122"/>
              </a:rPr>
              <a:t>　</a:t>
            </a:r>
            <a:r>
              <a:rPr lang="zh-CN" altLang="en-US" sz="2400" dirty="0" smtClean="0">
                <a:latin typeface="宋体" panose="02010600030101010101" pitchFamily="2" charset="-122"/>
                <a:ea typeface="宋体" panose="02010600030101010101" pitchFamily="2" charset="-122"/>
              </a:rPr>
              <a:t>　</a:t>
            </a:r>
            <a:endParaRPr lang="en-US" altLang="zh-CN" sz="2400" dirty="0" smtClean="0">
              <a:latin typeface="宋体" panose="02010600030101010101" pitchFamily="2" charset="-122"/>
              <a:ea typeface="宋体" panose="02010600030101010101" pitchFamily="2" charset="-122"/>
            </a:endParaRPr>
          </a:p>
          <a:p>
            <a:pPr marL="0" indent="0">
              <a:lnSpc>
                <a:spcPct val="115000"/>
              </a:lnSpc>
              <a:buSzPct val="80000"/>
              <a:buNone/>
            </a:pPr>
            <a:endParaRPr lang="zh-CN" altLang="en-US" sz="2400" dirty="0" smtClean="0">
              <a:latin typeface="宋体" panose="02010600030101010101" pitchFamily="2" charset="-122"/>
              <a:ea typeface="宋体" panose="02010600030101010101" pitchFamily="2" charset="-122"/>
            </a:endParaRPr>
          </a:p>
          <a:p>
            <a:pPr marL="0" indent="0">
              <a:lnSpc>
                <a:spcPct val="115000"/>
              </a:lnSpc>
              <a:buSzPct val="80000"/>
              <a:buNone/>
            </a:pPr>
            <a:r>
              <a:rPr lang="zh-CN" altLang="en-US" sz="2400" dirty="0" smtClean="0">
                <a:latin typeface="宋体" panose="02010600030101010101" pitchFamily="2" charset="-122"/>
                <a:ea typeface="宋体" panose="02010600030101010101" pitchFamily="2" charset="-122"/>
              </a:rPr>
              <a:t>人人都有潜在能力。</a:t>
            </a:r>
            <a:endParaRPr lang="en-US" altLang="zh-CN" sz="2400" dirty="0" smtClean="0">
              <a:latin typeface="宋体" panose="02010600030101010101" pitchFamily="2" charset="-122"/>
              <a:ea typeface="宋体" panose="02010600030101010101" pitchFamily="2" charset="-122"/>
            </a:endParaRPr>
          </a:p>
          <a:p>
            <a:pPr marL="0" indent="0">
              <a:lnSpc>
                <a:spcPct val="115000"/>
              </a:lnSpc>
              <a:buSzPct val="80000"/>
              <a:buNone/>
            </a:pPr>
            <a:r>
              <a:rPr lang="zh-CN" altLang="en-US" sz="2400" dirty="0" smtClean="0">
                <a:latin typeface="宋体" panose="02010600030101010101" pitchFamily="2" charset="-122"/>
                <a:ea typeface="宋体" panose="02010600030101010101" pitchFamily="2" charset="-122"/>
              </a:rPr>
              <a:t>教育就要努力去发掘学生的潜在能力。</a:t>
            </a:r>
            <a:endParaRPr lang="en-US" altLang="zh-CN" sz="2400" dirty="0" smtClean="0">
              <a:latin typeface="宋体" panose="02010600030101010101" pitchFamily="2" charset="-122"/>
              <a:ea typeface="宋体" panose="02010600030101010101" pitchFamily="2" charset="-122"/>
            </a:endParaRPr>
          </a:p>
          <a:p>
            <a:pPr marL="0" indent="0">
              <a:lnSpc>
                <a:spcPct val="115000"/>
              </a:lnSpc>
              <a:buSzPct val="80000"/>
              <a:buNone/>
            </a:pPr>
            <a:r>
              <a:rPr lang="zh-CN" altLang="en-US" sz="2400" dirty="0" smtClean="0">
                <a:latin typeface="宋体" panose="02010600030101010101" pitchFamily="2" charset="-122"/>
                <a:ea typeface="宋体" panose="02010600030101010101" pitchFamily="2" charset="-122"/>
              </a:rPr>
              <a:t>教师的主导作用在于怎样去发掘学生的潜能。 </a:t>
            </a:r>
            <a:r>
              <a:rPr lang="zh-CN" altLang="en-US" sz="2400" dirty="0" smtClean="0"/>
              <a:t>　</a:t>
            </a:r>
            <a:endParaRPr lang="en-US" altLang="zh-CN" sz="2400" dirty="0" smtClean="0">
              <a:latin typeface="宋体" panose="02010600030101010101" pitchFamily="2" charset="-122"/>
              <a:ea typeface="宋体" panose="02010600030101010101" pitchFamily="2" charset="-122"/>
            </a:endParaRPr>
          </a:p>
        </p:txBody>
      </p:sp>
    </p:spTree>
    <p:custDataLst>
      <p:tags r:id="rId5"/>
    </p:custData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rrowheads="1"/>
          </p:cNvSpPr>
          <p:nvPr>
            <p:custDataLst>
              <p:tags r:id="rId1"/>
            </p:custDataLst>
          </p:nvPr>
        </p:nvSpPr>
        <p:spPr>
          <a:xfrm>
            <a:off x="1325880" y="489585"/>
            <a:ext cx="8681720" cy="647700"/>
          </a:xfrm>
          <a:prstGeom prst="rect">
            <a:avLst/>
          </a:prstGeom>
          <a:noFill/>
          <a:ln w="9525">
            <a:noFill/>
            <a:miter lim="800000"/>
          </a:ln>
          <a:effectLst/>
        </p:spPr>
        <p:txBody>
          <a:bodyPr vert="horz" wrap="square" lIns="91440" tIns="45720" rIns="91440" bIns="45720" numCol="1" anchor="ctr" anchorCtr="0" compatLnSpc="1">
            <a:noAutofit/>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r>
              <a:rPr lang="zh-CN" altLang="en-US" sz="3200" b="1" dirty="0" smtClean="0">
                <a:solidFill>
                  <a:schemeClr val="tx1"/>
                </a:solidFill>
              </a:rPr>
              <a:t>四、人本</a:t>
            </a:r>
            <a:r>
              <a:rPr lang="zh-CN" altLang="en-US" sz="3200" b="1" dirty="0" smtClean="0">
                <a:solidFill>
                  <a:schemeClr val="tx1"/>
                </a:solidFill>
              </a:rPr>
              <a:t>主义学习理论及在护理教育中的应用</a:t>
            </a:r>
            <a:endParaRPr lang="zh-CN" altLang="en-US" sz="3200" b="1" dirty="0" smtClean="0">
              <a:solidFill>
                <a:schemeClr val="tx1"/>
              </a:solidFill>
            </a:endParaRPr>
          </a:p>
        </p:txBody>
      </p:sp>
      <p:pic>
        <p:nvPicPr>
          <p:cNvPr id="2" name="图片 1" descr="timg (13).jpg"/>
          <p:cNvPicPr>
            <a:picLocks noChangeAspect="1"/>
          </p:cNvPicPr>
          <p:nvPr>
            <p:custDataLst>
              <p:tags r:id="rId2"/>
            </p:custDataLst>
          </p:nvPr>
        </p:nvPicPr>
        <p:blipFill>
          <a:blip r:embed="rId3" cstate="print"/>
          <a:stretch>
            <a:fillRect/>
          </a:stretch>
        </p:blipFill>
        <p:spPr>
          <a:xfrm>
            <a:off x="5770880" y="3500755"/>
            <a:ext cx="4440555" cy="2752725"/>
          </a:xfrm>
          <a:prstGeom prst="rect">
            <a:avLst/>
          </a:prstGeom>
        </p:spPr>
      </p:pic>
      <p:sp>
        <p:nvSpPr>
          <p:cNvPr id="6" name="Rectangle 3"/>
          <p:cNvSpPr>
            <a:spLocks noGrp="1" noRot="1" noChangeArrowheads="1"/>
          </p:cNvSpPr>
          <p:nvPr>
            <p:custDataLst>
              <p:tags r:id="rId4"/>
            </p:custDataLst>
          </p:nvPr>
        </p:nvSpPr>
        <p:spPr>
          <a:xfrm>
            <a:off x="1325880" y="1703705"/>
            <a:ext cx="9511665" cy="4319270"/>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lnSpc>
                <a:spcPct val="115000"/>
              </a:lnSpc>
              <a:buSzPct val="80000"/>
              <a:buNone/>
            </a:pPr>
            <a:r>
              <a:rPr lang="en-US" altLang="zh-CN" sz="2400" b="1" dirty="0" smtClean="0">
                <a:solidFill>
                  <a:schemeClr val="tx1"/>
                </a:solidFill>
                <a:latin typeface="宋体" panose="02010600030101010101" pitchFamily="2" charset="-122"/>
                <a:ea typeface="宋体" panose="02010600030101010101" pitchFamily="2" charset="-122"/>
              </a:rPr>
              <a:t>2.</a:t>
            </a:r>
            <a:r>
              <a:rPr lang="zh-CN" altLang="en-US" sz="2400" b="1" dirty="0" smtClean="0">
                <a:solidFill>
                  <a:schemeClr val="tx1"/>
                </a:solidFill>
                <a:latin typeface="宋体" panose="02010600030101010101" pitchFamily="2" charset="-122"/>
                <a:ea typeface="宋体" panose="02010600030101010101" pitchFamily="2" charset="-122"/>
              </a:rPr>
              <a:t>自我实现观</a:t>
            </a:r>
            <a:endParaRPr lang="en-US" altLang="zh-CN" sz="2400" b="1" dirty="0" smtClean="0">
              <a:solidFill>
                <a:schemeClr val="tx1"/>
              </a:solidFill>
              <a:latin typeface="宋体" panose="02010600030101010101" pitchFamily="2" charset="-122"/>
              <a:ea typeface="宋体" panose="02010600030101010101" pitchFamily="2" charset="-122"/>
            </a:endParaRPr>
          </a:p>
          <a:p>
            <a:pPr marL="0" indent="0">
              <a:lnSpc>
                <a:spcPct val="115000"/>
              </a:lnSpc>
              <a:buSzPct val="80000"/>
              <a:buNone/>
            </a:pPr>
            <a:r>
              <a:rPr lang="zh-CN" altLang="en-US" sz="2400" dirty="0" smtClean="0">
                <a:latin typeface="宋体" panose="02010600030101010101" pitchFamily="2" charset="-122"/>
                <a:ea typeface="宋体" panose="02010600030101010101" pitchFamily="2" charset="-122"/>
              </a:rPr>
              <a:t>强调每个学生的自我实现（发展），把学生的自我实现作为教学的目标。</a:t>
            </a:r>
            <a:endParaRPr lang="en-US" altLang="zh-CN" sz="2400" dirty="0" smtClean="0">
              <a:latin typeface="宋体" panose="02010600030101010101" pitchFamily="2" charset="-122"/>
              <a:ea typeface="宋体" panose="02010600030101010101" pitchFamily="2" charset="-122"/>
            </a:endParaRPr>
          </a:p>
          <a:p>
            <a:pPr marL="0" indent="0">
              <a:lnSpc>
                <a:spcPct val="115000"/>
              </a:lnSpc>
              <a:buSzPct val="80000"/>
              <a:buNone/>
            </a:pPr>
            <a:r>
              <a:rPr lang="zh-CN" altLang="en-US" sz="2400" dirty="0" smtClean="0">
                <a:latin typeface="宋体" panose="02010600030101010101" pitchFamily="2" charset="-122"/>
                <a:ea typeface="宋体" panose="02010600030101010101" pitchFamily="2" charset="-122"/>
              </a:rPr>
              <a:t>针对个性差异，教师进行因材施教。</a:t>
            </a:r>
            <a:endParaRPr lang="en-US" altLang="zh-CN" sz="2400" dirty="0" smtClean="0">
              <a:latin typeface="宋体" panose="02010600030101010101" pitchFamily="2" charset="-122"/>
              <a:ea typeface="宋体" panose="02010600030101010101" pitchFamily="2" charset="-122"/>
            </a:endParaRPr>
          </a:p>
        </p:txBody>
      </p:sp>
    </p:spTree>
    <p:custDataLst>
      <p:tags r:id="rId5"/>
    </p:custData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rrowheads="1"/>
          </p:cNvSpPr>
          <p:nvPr>
            <p:custDataLst>
              <p:tags r:id="rId1"/>
            </p:custDataLst>
          </p:nvPr>
        </p:nvSpPr>
        <p:spPr>
          <a:xfrm>
            <a:off x="1325880" y="489585"/>
            <a:ext cx="8681720" cy="647700"/>
          </a:xfrm>
          <a:prstGeom prst="rect">
            <a:avLst/>
          </a:prstGeom>
          <a:noFill/>
          <a:ln w="9525">
            <a:noFill/>
            <a:miter lim="800000"/>
          </a:ln>
          <a:effectLst/>
        </p:spPr>
        <p:txBody>
          <a:bodyPr vert="horz" wrap="square" lIns="91440" tIns="45720" rIns="91440" bIns="45720" numCol="1" anchor="ctr" anchorCtr="0" compatLnSpc="1">
            <a:noAutofit/>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r>
              <a:rPr lang="zh-CN" altLang="en-US" sz="3200" b="1" dirty="0" smtClean="0">
                <a:solidFill>
                  <a:schemeClr val="tx1"/>
                </a:solidFill>
              </a:rPr>
              <a:t>四、人本</a:t>
            </a:r>
            <a:r>
              <a:rPr lang="zh-CN" altLang="en-US" sz="3200" b="1" dirty="0" smtClean="0">
                <a:solidFill>
                  <a:schemeClr val="tx1"/>
                </a:solidFill>
              </a:rPr>
              <a:t>主义学习理论及在护理教育中的应用</a:t>
            </a:r>
            <a:endParaRPr lang="zh-CN" altLang="en-US" sz="3200" b="1" dirty="0" smtClean="0">
              <a:solidFill>
                <a:schemeClr val="tx1"/>
              </a:solidFill>
            </a:endParaRPr>
          </a:p>
        </p:txBody>
      </p:sp>
      <p:sp>
        <p:nvSpPr>
          <p:cNvPr id="499715" name="Rectangle 3"/>
          <p:cNvSpPr>
            <a:spLocks noGrp="1" noRot="1" noChangeArrowheads="1"/>
          </p:cNvSpPr>
          <p:nvPr>
            <p:custDataLst>
              <p:tags r:id="rId2"/>
            </p:custDataLst>
          </p:nvPr>
        </p:nvSpPr>
        <p:spPr>
          <a:xfrm>
            <a:off x="827405" y="1196975"/>
            <a:ext cx="5430520" cy="2175510"/>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lnSpc>
                <a:spcPct val="150000"/>
              </a:lnSpc>
              <a:buSzPct val="80000"/>
              <a:buNone/>
            </a:pPr>
            <a:r>
              <a:rPr lang="zh-CN" altLang="en-US" sz="2800" b="1" dirty="0" smtClean="0">
                <a:solidFill>
                  <a:srgbClr val="FF0000"/>
                </a:solidFill>
              </a:rPr>
              <a:t>　</a:t>
            </a:r>
            <a:r>
              <a:rPr lang="en-US" altLang="zh-CN" sz="2400" b="1" dirty="0" smtClean="0">
                <a:solidFill>
                  <a:schemeClr val="tx1"/>
                </a:solidFill>
                <a:latin typeface="宋体" panose="02010600030101010101" pitchFamily="2" charset="-122"/>
                <a:ea typeface="宋体" panose="02010600030101010101" pitchFamily="2" charset="-122"/>
              </a:rPr>
              <a:t>3.</a:t>
            </a:r>
            <a:r>
              <a:rPr lang="zh-CN" altLang="en-US" sz="2400" b="1" dirty="0" smtClean="0">
                <a:solidFill>
                  <a:schemeClr val="tx1"/>
                </a:solidFill>
                <a:latin typeface="宋体" panose="02010600030101010101" pitchFamily="2" charset="-122"/>
                <a:ea typeface="宋体" panose="02010600030101010101" pitchFamily="2" charset="-122"/>
              </a:rPr>
              <a:t>创造观 </a:t>
            </a:r>
            <a:r>
              <a:rPr lang="zh-CN" altLang="en-US" sz="2400" dirty="0" smtClean="0">
                <a:solidFill>
                  <a:schemeClr val="tx1"/>
                </a:solidFill>
                <a:latin typeface="宋体" panose="02010600030101010101" pitchFamily="2" charset="-122"/>
                <a:ea typeface="宋体" panose="02010600030101010101" pitchFamily="2" charset="-122"/>
              </a:rPr>
              <a:t>　　</a:t>
            </a:r>
            <a:endParaRPr lang="en-US" altLang="zh-CN" sz="2400" dirty="0" smtClean="0">
              <a:solidFill>
                <a:schemeClr val="tx1"/>
              </a:solidFill>
              <a:latin typeface="宋体" panose="02010600030101010101" pitchFamily="2" charset="-122"/>
              <a:ea typeface="宋体" panose="02010600030101010101" pitchFamily="2" charset="-122"/>
            </a:endParaRPr>
          </a:p>
          <a:p>
            <a:pPr marL="0" indent="0">
              <a:lnSpc>
                <a:spcPct val="150000"/>
              </a:lnSpc>
              <a:buSzPct val="80000"/>
              <a:buNone/>
            </a:pPr>
            <a:r>
              <a:rPr lang="zh-CN" altLang="en-US" sz="2400" dirty="0" smtClean="0">
                <a:solidFill>
                  <a:schemeClr val="tx1"/>
                </a:solidFill>
                <a:latin typeface="宋体" panose="02010600030101010101" pitchFamily="2" charset="-122"/>
                <a:ea typeface="宋体" panose="02010600030101010101" pitchFamily="2" charset="-122"/>
              </a:rPr>
              <a:t>崇尚学生能力的培养，并把创造力作为教学的核心问题。</a:t>
            </a:r>
            <a:r>
              <a:rPr lang="zh-CN" altLang="en-US" sz="2400" dirty="0" smtClean="0">
                <a:solidFill>
                  <a:schemeClr val="tx1"/>
                </a:solidFill>
                <a:latin typeface="宋体" panose="02010600030101010101" pitchFamily="2" charset="-122"/>
                <a:ea typeface="宋体" panose="02010600030101010101" pitchFamily="2" charset="-122"/>
                <a:hlinkClick r:id="rId3"/>
              </a:rPr>
              <a:t>罗杰斯</a:t>
            </a:r>
            <a:r>
              <a:rPr lang="zh-CN" altLang="en-US" sz="2400" dirty="0" smtClean="0">
                <a:solidFill>
                  <a:schemeClr val="tx1"/>
                </a:solidFill>
                <a:latin typeface="宋体" panose="02010600030101010101" pitchFamily="2" charset="-122"/>
                <a:ea typeface="宋体" panose="02010600030101010101" pitchFamily="2" charset="-122"/>
              </a:rPr>
              <a:t>指出：人人有创造力，至少有创造力的潜能，人应该主动地发展这些潜能。</a:t>
            </a:r>
            <a:endParaRPr lang="zh-CN" altLang="en-US" sz="2400" dirty="0" smtClean="0">
              <a:solidFill>
                <a:schemeClr val="tx1"/>
              </a:solidFill>
              <a:latin typeface="宋体" panose="02010600030101010101" pitchFamily="2" charset="-122"/>
              <a:ea typeface="宋体" panose="02010600030101010101" pitchFamily="2" charset="-122"/>
            </a:endParaRPr>
          </a:p>
        </p:txBody>
      </p:sp>
      <p:pic>
        <p:nvPicPr>
          <p:cNvPr id="5" name="图片 4" descr="timg (14).jpg"/>
          <p:cNvPicPr>
            <a:picLocks noChangeAspect="1"/>
          </p:cNvPicPr>
          <p:nvPr>
            <p:custDataLst>
              <p:tags r:id="rId4"/>
            </p:custDataLst>
          </p:nvPr>
        </p:nvPicPr>
        <p:blipFill>
          <a:blip r:embed="rId5" cstate="print"/>
          <a:stretch>
            <a:fillRect/>
          </a:stretch>
        </p:blipFill>
        <p:spPr>
          <a:xfrm>
            <a:off x="7457440" y="1793875"/>
            <a:ext cx="3637915" cy="3463290"/>
          </a:xfrm>
          <a:prstGeom prst="rect">
            <a:avLst/>
          </a:prstGeom>
        </p:spPr>
      </p:pic>
    </p:spTree>
    <p:custDataLst>
      <p:tags r:id="rId6"/>
    </p:custData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rrowheads="1"/>
          </p:cNvSpPr>
          <p:nvPr>
            <p:custDataLst>
              <p:tags r:id="rId1"/>
            </p:custDataLst>
          </p:nvPr>
        </p:nvSpPr>
        <p:spPr>
          <a:xfrm>
            <a:off x="1325880" y="489585"/>
            <a:ext cx="8681720" cy="647700"/>
          </a:xfrm>
          <a:prstGeom prst="rect">
            <a:avLst/>
          </a:prstGeom>
          <a:noFill/>
          <a:ln w="9525">
            <a:noFill/>
            <a:miter lim="800000"/>
          </a:ln>
          <a:effectLst/>
        </p:spPr>
        <p:txBody>
          <a:bodyPr vert="horz" wrap="square" lIns="91440" tIns="45720" rIns="91440" bIns="45720" numCol="1" anchor="ctr" anchorCtr="0" compatLnSpc="1">
            <a:noAutofit/>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r>
              <a:rPr lang="zh-CN" altLang="en-US" sz="3200" b="1" dirty="0" smtClean="0">
                <a:solidFill>
                  <a:schemeClr val="tx1"/>
                </a:solidFill>
              </a:rPr>
              <a:t>四、人本</a:t>
            </a:r>
            <a:r>
              <a:rPr lang="zh-CN" altLang="en-US" sz="3200" b="1" dirty="0" smtClean="0">
                <a:solidFill>
                  <a:schemeClr val="tx1"/>
                </a:solidFill>
              </a:rPr>
              <a:t>主义学习理论及在护理教育中的应用</a:t>
            </a:r>
            <a:endParaRPr lang="zh-CN" altLang="en-US" sz="3200" b="1" dirty="0" smtClean="0">
              <a:solidFill>
                <a:schemeClr val="tx1"/>
              </a:solidFill>
            </a:endParaRPr>
          </a:p>
        </p:txBody>
      </p:sp>
      <p:sp>
        <p:nvSpPr>
          <p:cNvPr id="3" name="Rectangle 3"/>
          <p:cNvSpPr>
            <a:spLocks noGrp="1" noRot="1" noChangeArrowheads="1"/>
          </p:cNvSpPr>
          <p:nvPr>
            <p:custDataLst>
              <p:tags r:id="rId2"/>
            </p:custDataLst>
          </p:nvPr>
        </p:nvSpPr>
        <p:spPr>
          <a:xfrm>
            <a:off x="944245" y="1525270"/>
            <a:ext cx="6101080" cy="4319270"/>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lnSpc>
                <a:spcPct val="150000"/>
              </a:lnSpc>
              <a:buSzPct val="80000"/>
              <a:buNone/>
            </a:pPr>
            <a:r>
              <a:rPr lang="zh-CN" altLang="en-US" sz="2800" b="1" dirty="0" smtClean="0">
                <a:solidFill>
                  <a:srgbClr val="FF0000"/>
                </a:solidFill>
              </a:rPr>
              <a:t>　</a:t>
            </a:r>
            <a:r>
              <a:rPr lang="zh-CN" altLang="en-US" sz="2400" b="1" dirty="0" smtClean="0">
                <a:solidFill>
                  <a:schemeClr val="tx1"/>
                </a:solidFill>
                <a:latin typeface="宋体" panose="02010600030101010101" pitchFamily="2" charset="-122"/>
                <a:ea typeface="宋体" panose="02010600030101010101" pitchFamily="2" charset="-122"/>
              </a:rPr>
              <a:t> </a:t>
            </a:r>
            <a:r>
              <a:rPr lang="en-US" altLang="zh-CN" sz="2400" b="1" dirty="0" smtClean="0">
                <a:solidFill>
                  <a:schemeClr val="tx1"/>
                </a:solidFill>
                <a:latin typeface="宋体" panose="02010600030101010101" pitchFamily="2" charset="-122"/>
                <a:ea typeface="宋体" panose="02010600030101010101" pitchFamily="2" charset="-122"/>
              </a:rPr>
              <a:t>4.</a:t>
            </a:r>
            <a:r>
              <a:rPr lang="zh-CN" altLang="en-US" sz="2400" b="1" dirty="0" smtClean="0">
                <a:solidFill>
                  <a:schemeClr val="tx1"/>
                </a:solidFill>
                <a:latin typeface="宋体" panose="02010600030101010101" pitchFamily="2" charset="-122"/>
                <a:ea typeface="宋体" panose="02010600030101010101" pitchFamily="2" charset="-122"/>
              </a:rPr>
              <a:t>情感因素观 </a:t>
            </a:r>
            <a:r>
              <a:rPr lang="zh-CN" altLang="en-US" sz="2400" dirty="0" smtClean="0">
                <a:solidFill>
                  <a:schemeClr val="tx1"/>
                </a:solidFill>
                <a:latin typeface="宋体" panose="02010600030101010101" pitchFamily="2" charset="-122"/>
                <a:ea typeface="宋体" panose="02010600030101010101" pitchFamily="2" charset="-122"/>
              </a:rPr>
              <a:t>　　</a:t>
            </a:r>
            <a:endParaRPr lang="en-US" altLang="zh-CN" sz="2400" dirty="0" smtClean="0">
              <a:solidFill>
                <a:schemeClr val="tx1"/>
              </a:solidFill>
              <a:latin typeface="宋体" panose="02010600030101010101" pitchFamily="2" charset="-122"/>
              <a:ea typeface="宋体" panose="02010600030101010101" pitchFamily="2" charset="-122"/>
            </a:endParaRPr>
          </a:p>
          <a:p>
            <a:pPr marL="0" indent="0">
              <a:lnSpc>
                <a:spcPct val="150000"/>
              </a:lnSpc>
              <a:buSzPct val="80000"/>
              <a:buNone/>
            </a:pPr>
            <a:r>
              <a:rPr lang="zh-CN" altLang="en-US" sz="2400" dirty="0" smtClean="0">
                <a:solidFill>
                  <a:schemeClr val="tx1"/>
                </a:solidFill>
                <a:latin typeface="宋体" panose="02010600030101010101" pitchFamily="2" charset="-122"/>
                <a:ea typeface="宋体" panose="02010600030101010101" pitchFamily="2" charset="-122"/>
              </a:rPr>
              <a:t>学习是学生个人主动发起的（不是被动地等待刺激）。学生对学习兴趣很浓，目标明确，是十分重要的情感因素，教师必须充分地为学生创设良好的学习环境，把学生充分吸引到学习的情境中来，并长时期坚持下去。</a:t>
            </a:r>
            <a:endParaRPr lang="zh-CN" altLang="en-US" sz="2400" dirty="0" smtClean="0">
              <a:solidFill>
                <a:schemeClr val="tx1"/>
              </a:solidFill>
              <a:latin typeface="宋体" panose="02010600030101010101" pitchFamily="2" charset="-122"/>
              <a:ea typeface="宋体" panose="02010600030101010101" pitchFamily="2" charset="-122"/>
            </a:endParaRPr>
          </a:p>
        </p:txBody>
      </p:sp>
      <p:pic>
        <p:nvPicPr>
          <p:cNvPr id="5" name="图片 4" descr="u=3292029169,3199800630&amp;fm=27&amp;gp=0.jpg"/>
          <p:cNvPicPr>
            <a:picLocks noChangeAspect="1"/>
          </p:cNvPicPr>
          <p:nvPr>
            <p:custDataLst>
              <p:tags r:id="rId3"/>
            </p:custDataLst>
          </p:nvPr>
        </p:nvPicPr>
        <p:blipFill>
          <a:blip r:embed="rId4" cstate="print"/>
          <a:stretch>
            <a:fillRect/>
          </a:stretch>
        </p:blipFill>
        <p:spPr>
          <a:xfrm>
            <a:off x="7209461" y="2289174"/>
            <a:ext cx="4762500" cy="3095625"/>
          </a:xfrm>
          <a:prstGeom prst="rect">
            <a:avLst/>
          </a:prstGeom>
        </p:spPr>
      </p:pic>
    </p:spTree>
    <p:custDataLst>
      <p:tags r:id="rId5"/>
    </p:custData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rrowheads="1"/>
          </p:cNvSpPr>
          <p:nvPr>
            <p:custDataLst>
              <p:tags r:id="rId1"/>
            </p:custDataLst>
          </p:nvPr>
        </p:nvSpPr>
        <p:spPr>
          <a:xfrm>
            <a:off x="1325880" y="489585"/>
            <a:ext cx="8681720" cy="647700"/>
          </a:xfrm>
          <a:prstGeom prst="rect">
            <a:avLst/>
          </a:prstGeom>
          <a:noFill/>
          <a:ln w="9525">
            <a:noFill/>
            <a:miter lim="800000"/>
          </a:ln>
          <a:effectLst/>
        </p:spPr>
        <p:txBody>
          <a:bodyPr vert="horz" wrap="square" lIns="91440" tIns="45720" rIns="91440" bIns="45720" numCol="1" anchor="ctr" anchorCtr="0" compatLnSpc="1">
            <a:noAutofit/>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r>
              <a:rPr lang="zh-CN" altLang="en-US" sz="3200" b="1" dirty="0" smtClean="0">
                <a:solidFill>
                  <a:schemeClr val="tx1"/>
                </a:solidFill>
              </a:rPr>
              <a:t>四、人本</a:t>
            </a:r>
            <a:r>
              <a:rPr lang="zh-CN" altLang="en-US" sz="3200" b="1" dirty="0" smtClean="0">
                <a:solidFill>
                  <a:schemeClr val="tx1"/>
                </a:solidFill>
              </a:rPr>
              <a:t>主义学习理论及在护理教育中的应用</a:t>
            </a:r>
            <a:endParaRPr lang="zh-CN" altLang="en-US" sz="3200" b="1" dirty="0" smtClean="0">
              <a:solidFill>
                <a:schemeClr val="tx1"/>
              </a:solidFill>
            </a:endParaRPr>
          </a:p>
        </p:txBody>
      </p:sp>
      <p:pic>
        <p:nvPicPr>
          <p:cNvPr id="5" name="图片 4" descr="timg (15).jpg"/>
          <p:cNvPicPr>
            <a:picLocks noChangeAspect="1"/>
          </p:cNvPicPr>
          <p:nvPr>
            <p:custDataLst>
              <p:tags r:id="rId2"/>
            </p:custDataLst>
          </p:nvPr>
        </p:nvPicPr>
        <p:blipFill>
          <a:blip r:embed="rId3" cstate="print"/>
          <a:stretch>
            <a:fillRect/>
          </a:stretch>
        </p:blipFill>
        <p:spPr>
          <a:xfrm>
            <a:off x="8037959" y="2133218"/>
            <a:ext cx="3721616" cy="2949381"/>
          </a:xfrm>
          <a:prstGeom prst="rect">
            <a:avLst/>
          </a:prstGeom>
        </p:spPr>
      </p:pic>
      <p:sp>
        <p:nvSpPr>
          <p:cNvPr id="499715" name="Rectangle 3"/>
          <p:cNvSpPr>
            <a:spLocks noGrp="1" noRot="1" noChangeArrowheads="1"/>
          </p:cNvSpPr>
          <p:nvPr>
            <p:custDataLst>
              <p:tags r:id="rId4"/>
            </p:custDataLst>
          </p:nvPr>
        </p:nvSpPr>
        <p:spPr>
          <a:xfrm>
            <a:off x="706120" y="1512570"/>
            <a:ext cx="7191375" cy="4319270"/>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lnSpc>
                <a:spcPct val="150000"/>
              </a:lnSpc>
              <a:buSzPct val="80000"/>
              <a:buNone/>
            </a:pPr>
            <a:r>
              <a:rPr lang="zh-CN" altLang="en-US" sz="2400" b="1" dirty="0" smtClean="0">
                <a:solidFill>
                  <a:schemeClr val="tx1"/>
                </a:solidFill>
              </a:rPr>
              <a:t>　 </a:t>
            </a:r>
            <a:r>
              <a:rPr lang="en-US" altLang="zh-CN" sz="2400" b="1" dirty="0" smtClean="0">
                <a:solidFill>
                  <a:schemeClr val="tx1"/>
                </a:solidFill>
              </a:rPr>
              <a:t>5.</a:t>
            </a:r>
            <a:r>
              <a:rPr lang="zh-CN" altLang="en-US" sz="2400" b="1" dirty="0" smtClean="0">
                <a:solidFill>
                  <a:schemeClr val="tx1"/>
                </a:solidFill>
              </a:rPr>
              <a:t>师生观 </a:t>
            </a:r>
            <a:r>
              <a:rPr lang="zh-CN" altLang="en-US" sz="2400" dirty="0" smtClean="0">
                <a:solidFill>
                  <a:schemeClr val="tx1"/>
                </a:solidFill>
              </a:rPr>
              <a:t>　　</a:t>
            </a:r>
            <a:r>
              <a:rPr lang="zh-CN" altLang="en-US" sz="2000" dirty="0" smtClean="0">
                <a:solidFill>
                  <a:schemeClr val="tx1"/>
                </a:solidFill>
                <a:latin typeface="宋体" panose="02010600030101010101" pitchFamily="2" charset="-122"/>
                <a:ea typeface="宋体" panose="02010600030101010101" pitchFamily="2" charset="-122"/>
              </a:rPr>
              <a:t> </a:t>
            </a:r>
            <a:endParaRPr lang="en-US" altLang="zh-CN" sz="2000" dirty="0" smtClean="0">
              <a:solidFill>
                <a:schemeClr val="tx1"/>
              </a:solidFill>
              <a:latin typeface="宋体" panose="02010600030101010101" pitchFamily="2" charset="-122"/>
              <a:ea typeface="宋体" panose="02010600030101010101" pitchFamily="2" charset="-122"/>
            </a:endParaRPr>
          </a:p>
          <a:p>
            <a:pPr marL="0" indent="0">
              <a:lnSpc>
                <a:spcPct val="150000"/>
              </a:lnSpc>
              <a:buSzPct val="80000"/>
              <a:buNone/>
            </a:pPr>
            <a:r>
              <a:rPr lang="zh-CN" altLang="en-US" sz="2000" dirty="0" smtClean="0">
                <a:solidFill>
                  <a:schemeClr val="tx1"/>
                </a:solidFill>
                <a:latin typeface="宋体" panose="02010600030101010101" pitchFamily="2" charset="-122"/>
                <a:ea typeface="宋体" panose="02010600030101010101" pitchFamily="2" charset="-122"/>
              </a:rPr>
              <a:t> </a:t>
            </a:r>
            <a:r>
              <a:rPr lang="zh-CN" altLang="en-US" sz="2400" dirty="0" smtClean="0">
                <a:solidFill>
                  <a:schemeClr val="tx1"/>
                </a:solidFill>
                <a:latin typeface="宋体" panose="02010600030101010101" pitchFamily="2" charset="-122"/>
                <a:ea typeface="宋体" panose="02010600030101010101" pitchFamily="2" charset="-122"/>
              </a:rPr>
              <a:t>以情感为纽带，平等对待 、 相信、尊重学生，教师变成学生的指导者和朋友，由教变成导</a:t>
            </a:r>
            <a:endParaRPr lang="en-US" altLang="zh-CN" sz="2400" dirty="0" smtClean="0">
              <a:solidFill>
                <a:schemeClr val="tx1"/>
              </a:solidFill>
              <a:latin typeface="宋体" panose="02010600030101010101" pitchFamily="2" charset="-122"/>
              <a:ea typeface="宋体" panose="02010600030101010101" pitchFamily="2" charset="-122"/>
            </a:endParaRPr>
          </a:p>
          <a:p>
            <a:pPr marL="0" indent="0">
              <a:lnSpc>
                <a:spcPct val="150000"/>
              </a:lnSpc>
              <a:buSzPct val="80000"/>
              <a:buNone/>
            </a:pPr>
            <a:r>
              <a:rPr lang="zh-CN" altLang="en-US" sz="2400" dirty="0" smtClean="0">
                <a:solidFill>
                  <a:schemeClr val="tx1"/>
                </a:solidFill>
                <a:latin typeface="宋体" panose="02010600030101010101" pitchFamily="2" charset="-122"/>
                <a:ea typeface="宋体" panose="02010600030101010101" pitchFamily="2" charset="-122"/>
              </a:rPr>
              <a:t>构建民主、平等、和谐的师生关系，建立起一种良好的人际关系与和谐的学习氛围。</a:t>
            </a:r>
            <a:r>
              <a:rPr lang="zh-CN" altLang="en-US" sz="2400" dirty="0" smtClean="0">
                <a:latin typeface="宋体" panose="02010600030101010101" pitchFamily="2" charset="-122"/>
                <a:ea typeface="宋体" panose="02010600030101010101" pitchFamily="2" charset="-122"/>
              </a:rPr>
              <a:t> </a:t>
            </a:r>
            <a:endParaRPr lang="en-US" altLang="zh-CN" sz="2400" dirty="0" smtClean="0">
              <a:latin typeface="宋体" panose="02010600030101010101" pitchFamily="2" charset="-122"/>
              <a:ea typeface="宋体" panose="02010600030101010101" pitchFamily="2" charset="-122"/>
            </a:endParaRPr>
          </a:p>
        </p:txBody>
      </p:sp>
    </p:spTree>
    <p:custDataLst>
      <p:tags r:id="rId5"/>
    </p:custData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rrowheads="1"/>
          </p:cNvSpPr>
          <p:nvPr>
            <p:custDataLst>
              <p:tags r:id="rId1"/>
            </p:custDataLst>
          </p:nvPr>
        </p:nvSpPr>
        <p:spPr>
          <a:xfrm>
            <a:off x="1325880" y="489585"/>
            <a:ext cx="8681720" cy="647700"/>
          </a:xfrm>
          <a:prstGeom prst="rect">
            <a:avLst/>
          </a:prstGeom>
          <a:noFill/>
          <a:ln w="9525">
            <a:noFill/>
            <a:miter lim="800000"/>
          </a:ln>
          <a:effectLst/>
        </p:spPr>
        <p:txBody>
          <a:bodyPr vert="horz" wrap="square" lIns="91440" tIns="45720" rIns="91440" bIns="45720" numCol="1" anchor="ctr" anchorCtr="0" compatLnSpc="1">
            <a:noAutofit/>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r>
              <a:rPr lang="zh-CN" altLang="en-US" sz="3200" b="1" dirty="0" smtClean="0">
                <a:solidFill>
                  <a:schemeClr val="tx1"/>
                </a:solidFill>
              </a:rPr>
              <a:t>四、人本</a:t>
            </a:r>
            <a:r>
              <a:rPr lang="zh-CN" altLang="en-US" sz="3200" b="1" dirty="0" smtClean="0">
                <a:solidFill>
                  <a:schemeClr val="tx1"/>
                </a:solidFill>
              </a:rPr>
              <a:t>主义学习理论及在护理教育中的应用</a:t>
            </a:r>
            <a:endParaRPr lang="zh-CN" altLang="en-US" sz="3200" b="1" dirty="0" smtClean="0">
              <a:solidFill>
                <a:schemeClr val="tx1"/>
              </a:solidFill>
            </a:endParaRPr>
          </a:p>
        </p:txBody>
      </p:sp>
      <p:sp>
        <p:nvSpPr>
          <p:cNvPr id="499715" name="Rectangle 3"/>
          <p:cNvSpPr>
            <a:spLocks noGrp="1" noRot="1" noChangeArrowheads="1"/>
          </p:cNvSpPr>
          <p:nvPr>
            <p:custDataLst>
              <p:tags r:id="rId2"/>
            </p:custDataLst>
          </p:nvPr>
        </p:nvSpPr>
        <p:spPr>
          <a:xfrm>
            <a:off x="6546215" y="1639570"/>
            <a:ext cx="7893050" cy="876935"/>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nSpc>
                <a:spcPct val="115000"/>
              </a:lnSpc>
              <a:buSzPct val="80000"/>
              <a:buNone/>
            </a:pPr>
            <a:r>
              <a:rPr lang="en-US" altLang="zh-CN" sz="2400" dirty="0" smtClean="0">
                <a:latin typeface="宋体" panose="02010600030101010101" pitchFamily="2" charset="-122"/>
                <a:ea typeface="宋体" panose="02010600030101010101" pitchFamily="2" charset="-122"/>
              </a:rPr>
              <a:t> </a:t>
            </a:r>
            <a:r>
              <a:rPr lang="zh-CN" altLang="en-US" sz="2400" dirty="0" smtClean="0">
                <a:latin typeface="宋体" panose="02010600030101010101" pitchFamily="2" charset="-122"/>
                <a:ea typeface="宋体" panose="02010600030101010101" pitchFamily="2" charset="-122"/>
              </a:rPr>
              <a:t>“以学生为中心”的教育观念</a:t>
            </a:r>
            <a:endParaRPr lang="en-US" altLang="zh-CN" sz="2400" dirty="0" smtClean="0">
              <a:latin typeface="宋体" panose="02010600030101010101" pitchFamily="2" charset="-122"/>
              <a:ea typeface="宋体" panose="02010600030101010101" pitchFamily="2" charset="-122"/>
            </a:endParaRPr>
          </a:p>
        </p:txBody>
      </p:sp>
      <p:sp>
        <p:nvSpPr>
          <p:cNvPr id="9" name="TextBox 8"/>
          <p:cNvSpPr txBox="1"/>
          <p:nvPr>
            <p:custDataLst>
              <p:tags r:id="rId3"/>
            </p:custDataLst>
          </p:nvPr>
        </p:nvSpPr>
        <p:spPr>
          <a:xfrm>
            <a:off x="7337432" y="2161214"/>
            <a:ext cx="3643338" cy="3000821"/>
          </a:xfrm>
          <a:prstGeom prst="rect">
            <a:avLst/>
          </a:prstGeom>
          <a:noFill/>
        </p:spPr>
        <p:txBody>
          <a:bodyPr wrap="square" rtlCol="0">
            <a:spAutoFit/>
          </a:bodyPr>
          <a:p>
            <a:pPr>
              <a:lnSpc>
                <a:spcPct val="150000"/>
              </a:lnSpc>
            </a:pPr>
            <a:r>
              <a:rPr lang="zh-CN" altLang="en-US" dirty="0" smtClean="0">
                <a:latin typeface="宋体" panose="02010600030101010101" pitchFamily="2" charset="-122"/>
                <a:ea typeface="宋体" panose="02010600030101010101" pitchFamily="2" charset="-122"/>
              </a:rPr>
              <a:t>学生是教育的中心；</a:t>
            </a:r>
            <a:endParaRPr lang="en-US" altLang="zh-CN" dirty="0" smtClean="0">
              <a:latin typeface="宋体" panose="02010600030101010101" pitchFamily="2" charset="-122"/>
              <a:ea typeface="宋体" panose="02010600030101010101" pitchFamily="2" charset="-122"/>
            </a:endParaRPr>
          </a:p>
          <a:p>
            <a:pPr>
              <a:lnSpc>
                <a:spcPct val="150000"/>
              </a:lnSpc>
            </a:pPr>
            <a:r>
              <a:rPr lang="zh-CN" altLang="en-US" dirty="0" smtClean="0">
                <a:latin typeface="宋体" panose="02010600030101010101" pitchFamily="2" charset="-122"/>
                <a:ea typeface="宋体" panose="02010600030101010101" pitchFamily="2" charset="-122"/>
              </a:rPr>
              <a:t>学校为学生而设立；</a:t>
            </a:r>
            <a:endParaRPr lang="en-US" altLang="zh-CN" dirty="0" smtClean="0">
              <a:latin typeface="宋体" panose="02010600030101010101" pitchFamily="2" charset="-122"/>
              <a:ea typeface="宋体" panose="02010600030101010101" pitchFamily="2" charset="-122"/>
            </a:endParaRPr>
          </a:p>
          <a:p>
            <a:pPr>
              <a:lnSpc>
                <a:spcPct val="150000"/>
              </a:lnSpc>
            </a:pPr>
            <a:r>
              <a:rPr lang="zh-CN" altLang="en-US" dirty="0" smtClean="0">
                <a:latin typeface="宋体" panose="02010600030101010101" pitchFamily="2" charset="-122"/>
                <a:ea typeface="宋体" panose="02010600030101010101" pitchFamily="2" charset="-122"/>
              </a:rPr>
              <a:t>教师为学生而教学。</a:t>
            </a:r>
            <a:endParaRPr lang="en-US" altLang="zh-CN" dirty="0" smtClean="0">
              <a:latin typeface="宋体" panose="02010600030101010101" pitchFamily="2" charset="-122"/>
              <a:ea typeface="宋体" panose="02010600030101010101" pitchFamily="2" charset="-122"/>
            </a:endParaRPr>
          </a:p>
          <a:p>
            <a:pPr>
              <a:lnSpc>
                <a:spcPct val="150000"/>
              </a:lnSpc>
            </a:pPr>
            <a:endParaRPr lang="en-US" altLang="zh-CN" dirty="0" smtClean="0">
              <a:latin typeface="宋体" panose="02010600030101010101" pitchFamily="2" charset="-122"/>
              <a:ea typeface="宋体" panose="02010600030101010101" pitchFamily="2" charset="-122"/>
            </a:endParaRPr>
          </a:p>
          <a:p>
            <a:pPr>
              <a:lnSpc>
                <a:spcPct val="150000"/>
              </a:lnSpc>
            </a:pPr>
            <a:r>
              <a:rPr lang="zh-CN" altLang="en-US" dirty="0" smtClean="0">
                <a:latin typeface="宋体" panose="02010600030101010101" pitchFamily="2" charset="-122"/>
                <a:ea typeface="宋体" panose="02010600030101010101" pitchFamily="2" charset="-122"/>
              </a:rPr>
              <a:t>学生是学习的主体</a:t>
            </a:r>
            <a:endParaRPr lang="en-US" altLang="zh-CN" dirty="0" smtClean="0">
              <a:latin typeface="宋体" panose="02010600030101010101" pitchFamily="2" charset="-122"/>
              <a:ea typeface="宋体" panose="02010600030101010101" pitchFamily="2" charset="-122"/>
            </a:endParaRPr>
          </a:p>
          <a:p>
            <a:pPr>
              <a:lnSpc>
                <a:spcPct val="150000"/>
              </a:lnSpc>
            </a:pPr>
            <a:r>
              <a:rPr lang="zh-CN" altLang="en-US" dirty="0" smtClean="0">
                <a:latin typeface="宋体" panose="02010600030101010101" pitchFamily="2" charset="-122"/>
                <a:ea typeface="宋体" panose="02010600030101010101" pitchFamily="2" charset="-122"/>
              </a:rPr>
              <a:t>教师是促进者、鼓励者、指导者</a:t>
            </a:r>
            <a:endParaRPr lang="en-US" altLang="zh-CN" dirty="0" smtClean="0">
              <a:latin typeface="宋体" panose="02010600030101010101" pitchFamily="2" charset="-122"/>
              <a:ea typeface="宋体" panose="02010600030101010101" pitchFamily="2" charset="-122"/>
            </a:endParaRPr>
          </a:p>
          <a:p>
            <a:pPr>
              <a:lnSpc>
                <a:spcPct val="150000"/>
              </a:lnSpc>
            </a:pPr>
            <a:r>
              <a:rPr lang="zh-CN" altLang="en-US" dirty="0" smtClean="0">
                <a:latin typeface="宋体" panose="02010600030101010101" pitchFamily="2" charset="-122"/>
                <a:ea typeface="宋体" panose="02010600030101010101" pitchFamily="2" charset="-122"/>
              </a:rPr>
              <a:t>调动学生的主观能动性，挖掘潜能</a:t>
            </a:r>
            <a:endParaRPr lang="zh-CN" altLang="en-US" dirty="0">
              <a:latin typeface="宋体" panose="02010600030101010101" pitchFamily="2" charset="-122"/>
              <a:ea typeface="宋体" panose="02010600030101010101" pitchFamily="2" charset="-122"/>
            </a:endParaRPr>
          </a:p>
        </p:txBody>
      </p:sp>
      <p:sp>
        <p:nvSpPr>
          <p:cNvPr id="2" name="文本框 1"/>
          <p:cNvSpPr txBox="1"/>
          <p:nvPr>
            <p:custDataLst>
              <p:tags r:id="rId4"/>
            </p:custDataLst>
          </p:nvPr>
        </p:nvSpPr>
        <p:spPr>
          <a:xfrm>
            <a:off x="955040" y="1478280"/>
            <a:ext cx="6096000" cy="1198880"/>
          </a:xfrm>
          <a:prstGeom prst="rect">
            <a:avLst/>
          </a:prstGeom>
          <a:noFill/>
        </p:spPr>
        <p:txBody>
          <a:bodyPr wrap="square" rtlCol="0" anchor="t">
            <a:spAutoFit/>
          </a:bodyPr>
          <a:p>
            <a:pPr indent="0">
              <a:lnSpc>
                <a:spcPct val="150000"/>
              </a:lnSpc>
              <a:buClr>
                <a:schemeClr val="tx1"/>
              </a:buClr>
              <a:buSzPct val="45000"/>
              <a:buFont typeface="Wingdings" panose="05000000000000000000" pitchFamily="2" charset="2"/>
              <a:buNone/>
            </a:pPr>
            <a:r>
              <a:rPr lang="zh-CN" altLang="en-US" sz="2400" b="1" dirty="0" smtClean="0">
                <a:latin typeface="宋体" panose="02010600030101010101" pitchFamily="2" charset="-122"/>
                <a:ea typeface="宋体" panose="02010600030101010101" pitchFamily="2" charset="-122"/>
                <a:sym typeface="+mn-ea"/>
              </a:rPr>
              <a:t>（</a:t>
            </a:r>
            <a:r>
              <a:rPr lang="en-US" altLang="zh-CN" sz="2400" b="1" dirty="0" smtClean="0">
                <a:latin typeface="宋体" panose="02010600030101010101" pitchFamily="2" charset="-122"/>
                <a:ea typeface="宋体" panose="02010600030101010101" pitchFamily="2" charset="-122"/>
                <a:sym typeface="+mn-ea"/>
              </a:rPr>
              <a:t>3</a:t>
            </a:r>
            <a:r>
              <a:rPr lang="zh-CN" altLang="en-US" sz="2400" b="1" dirty="0" smtClean="0">
                <a:latin typeface="宋体" panose="02010600030101010101" pitchFamily="2" charset="-122"/>
                <a:ea typeface="宋体" panose="02010600030101010101" pitchFamily="2" charset="-122"/>
                <a:sym typeface="+mn-ea"/>
              </a:rPr>
              <a:t>）在护理教育中的</a:t>
            </a:r>
            <a:r>
              <a:rPr lang="zh-CN" altLang="en-US" sz="2400" b="1" dirty="0" smtClean="0">
                <a:latin typeface="宋体" panose="02010600030101010101" pitchFamily="2" charset="-122"/>
                <a:ea typeface="宋体" panose="02010600030101010101" pitchFamily="2" charset="-122"/>
                <a:sym typeface="+mn-ea"/>
              </a:rPr>
              <a:t>应用</a:t>
            </a:r>
            <a:endParaRPr lang="zh-CN" altLang="en-US" sz="2400" b="1" dirty="0" smtClean="0">
              <a:latin typeface="宋体" panose="02010600030101010101" pitchFamily="2" charset="-122"/>
              <a:ea typeface="宋体" panose="02010600030101010101" pitchFamily="2" charset="-122"/>
              <a:sym typeface="+mn-ea"/>
            </a:endParaRPr>
          </a:p>
          <a:p>
            <a:pPr indent="0">
              <a:lnSpc>
                <a:spcPct val="150000"/>
              </a:lnSpc>
              <a:buClr>
                <a:schemeClr val="tx1"/>
              </a:buClr>
              <a:buSzPct val="45000"/>
              <a:buFont typeface="Wingdings" panose="05000000000000000000" pitchFamily="2" charset="2"/>
              <a:buNone/>
            </a:pPr>
            <a:endParaRPr lang="zh-CN" altLang="en-US" sz="2400" dirty="0" smtClean="0">
              <a:solidFill>
                <a:srgbClr val="FF0000"/>
              </a:solidFill>
              <a:latin typeface="宋体" panose="02010600030101010101" pitchFamily="2" charset="-122"/>
              <a:ea typeface="宋体" panose="02010600030101010101" pitchFamily="2" charset="-122"/>
              <a:sym typeface="+mn-ea"/>
            </a:endParaRPr>
          </a:p>
        </p:txBody>
      </p:sp>
      <p:sp>
        <p:nvSpPr>
          <p:cNvPr id="3" name="Rectangle 3"/>
          <p:cNvSpPr>
            <a:spLocks noGrp="1" noRot="1" noChangeArrowheads="1"/>
          </p:cNvSpPr>
          <p:nvPr>
            <p:custDataLst>
              <p:tags r:id="rId5"/>
            </p:custDataLst>
          </p:nvPr>
        </p:nvSpPr>
        <p:spPr>
          <a:xfrm>
            <a:off x="1325880" y="2599055"/>
            <a:ext cx="6189345" cy="1413510"/>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nSpc>
                <a:spcPct val="115000"/>
              </a:lnSpc>
              <a:buSzPct val="80000"/>
              <a:buNone/>
            </a:pPr>
            <a:r>
              <a:rPr lang="zh-CN" altLang="en-US" sz="2000" dirty="0" smtClean="0">
                <a:latin typeface="宋体" panose="02010600030101010101" pitchFamily="2" charset="-122"/>
                <a:ea typeface="宋体" panose="02010600030101010101" pitchFamily="2" charset="-122"/>
              </a:rPr>
              <a:t>尊重学生的主体性，开展以学生为中心的教学；</a:t>
            </a:r>
            <a:endParaRPr lang="en-US" altLang="zh-CN" sz="2000" dirty="0" smtClean="0">
              <a:latin typeface="宋体" panose="02010600030101010101" pitchFamily="2" charset="-122"/>
              <a:ea typeface="宋体" panose="02010600030101010101" pitchFamily="2" charset="-122"/>
            </a:endParaRPr>
          </a:p>
          <a:p>
            <a:pPr marL="0" indent="0">
              <a:lnSpc>
                <a:spcPct val="115000"/>
              </a:lnSpc>
              <a:buSzPct val="80000"/>
              <a:buNone/>
            </a:pPr>
            <a:r>
              <a:rPr lang="zh-CN" altLang="en-US" sz="2000" dirty="0" smtClean="0">
                <a:latin typeface="宋体" panose="02010600030101010101" pitchFamily="2" charset="-122"/>
                <a:ea typeface="宋体" panose="02010600030101010101" pitchFamily="2" charset="-122"/>
              </a:rPr>
              <a:t>明确教师角色功能</a:t>
            </a:r>
            <a:r>
              <a:rPr lang="zh-CN" altLang="en-US" sz="2000" dirty="0" smtClean="0">
                <a:latin typeface="宋体" panose="02010600030101010101" pitchFamily="2" charset="-122"/>
                <a:ea typeface="宋体" panose="02010600030101010101" pitchFamily="2" charset="-122"/>
              </a:rPr>
              <a:t>，帮助学生学会学习</a:t>
            </a:r>
            <a:endParaRPr lang="en-US" altLang="zh-CN" sz="2000" dirty="0" smtClean="0">
              <a:latin typeface="宋体" panose="02010600030101010101" pitchFamily="2" charset="-122"/>
              <a:ea typeface="宋体" panose="02010600030101010101" pitchFamily="2" charset="-122"/>
            </a:endParaRPr>
          </a:p>
          <a:p>
            <a:pPr marL="0" indent="0">
              <a:lnSpc>
                <a:spcPct val="115000"/>
              </a:lnSpc>
              <a:buSzPct val="80000"/>
              <a:buNone/>
            </a:pPr>
            <a:r>
              <a:rPr lang="zh-CN" altLang="en-US" sz="2000" dirty="0" smtClean="0">
                <a:latin typeface="宋体" panose="02010600030101010101" pitchFamily="2" charset="-122"/>
                <a:ea typeface="宋体" panose="02010600030101010101" pitchFamily="2" charset="-122"/>
              </a:rPr>
              <a:t>采用自由学习方式，培养</a:t>
            </a:r>
            <a:r>
              <a:rPr lang="zh-CN" altLang="en-US" sz="2000" dirty="0" smtClean="0">
                <a:latin typeface="宋体" panose="02010600030101010101" pitchFamily="2" charset="-122"/>
                <a:ea typeface="宋体" panose="02010600030101010101" pitchFamily="2" charset="-122"/>
              </a:rPr>
              <a:t>学生对自己的学习负责</a:t>
            </a:r>
            <a:endParaRPr lang="en-US" altLang="zh-CN" sz="2000" dirty="0" smtClean="0">
              <a:latin typeface="宋体" panose="02010600030101010101" pitchFamily="2" charset="-122"/>
              <a:ea typeface="宋体" panose="02010600030101010101" pitchFamily="2" charset="-122"/>
            </a:endParaRPr>
          </a:p>
          <a:p>
            <a:pPr marL="0" indent="0">
              <a:lnSpc>
                <a:spcPct val="115000"/>
              </a:lnSpc>
              <a:buSzPct val="80000"/>
              <a:buNone/>
            </a:pPr>
            <a:r>
              <a:rPr lang="zh-CN" altLang="en-US" sz="2000" dirty="0" smtClean="0">
                <a:latin typeface="宋体" panose="02010600030101010101" pitchFamily="2" charset="-122"/>
                <a:ea typeface="宋体" panose="02010600030101010101" pitchFamily="2" charset="-122"/>
              </a:rPr>
              <a:t> </a:t>
            </a:r>
            <a:endParaRPr lang="zh-CN" altLang="en-US" sz="2000" dirty="0">
              <a:latin typeface="宋体" panose="02010600030101010101" pitchFamily="2" charset="-122"/>
              <a:ea typeface="宋体" panose="02010600030101010101" pitchFamily="2" charset="-122"/>
            </a:endParaRPr>
          </a:p>
        </p:txBody>
      </p:sp>
    </p:spTree>
    <p:custDataLst>
      <p:tags r:id="rId6"/>
    </p:custData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rrowheads="1"/>
          </p:cNvSpPr>
          <p:nvPr>
            <p:custDataLst>
              <p:tags r:id="rId1"/>
            </p:custDataLst>
          </p:nvPr>
        </p:nvSpPr>
        <p:spPr>
          <a:xfrm>
            <a:off x="1325880" y="489585"/>
            <a:ext cx="8681720" cy="647700"/>
          </a:xfrm>
          <a:prstGeom prst="rect">
            <a:avLst/>
          </a:prstGeom>
          <a:noFill/>
          <a:ln w="9525">
            <a:noFill/>
            <a:miter lim="800000"/>
          </a:ln>
          <a:effectLst/>
        </p:spPr>
        <p:txBody>
          <a:bodyPr vert="horz" wrap="square" lIns="91440" tIns="45720" rIns="91440" bIns="45720" numCol="1" anchor="ctr" anchorCtr="0" compatLnSpc="1">
            <a:noAutofit/>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r>
              <a:rPr lang="zh-CN" altLang="en-US" sz="3200" b="1" dirty="0" smtClean="0">
                <a:solidFill>
                  <a:schemeClr val="tx1"/>
                </a:solidFill>
              </a:rPr>
              <a:t>五、</a:t>
            </a:r>
            <a:r>
              <a:rPr lang="zh-CN" altLang="en-US" sz="3200" b="1" dirty="0" smtClean="0">
                <a:solidFill>
                  <a:schemeClr val="tx1"/>
                </a:solidFill>
              </a:rPr>
              <a:t>建构主义学习理论及在护理教育中的应用</a:t>
            </a:r>
            <a:endParaRPr lang="zh-CN" altLang="en-US" sz="3200" b="1" dirty="0" smtClean="0">
              <a:solidFill>
                <a:schemeClr val="tx1"/>
              </a:solidFill>
            </a:endParaRPr>
          </a:p>
        </p:txBody>
      </p:sp>
      <p:sp>
        <p:nvSpPr>
          <p:cNvPr id="2" name="文本框 1"/>
          <p:cNvSpPr txBox="1"/>
          <p:nvPr>
            <p:custDataLst>
              <p:tags r:id="rId2"/>
            </p:custDataLst>
          </p:nvPr>
        </p:nvSpPr>
        <p:spPr>
          <a:xfrm>
            <a:off x="4605020" y="1054100"/>
            <a:ext cx="6096000" cy="1198880"/>
          </a:xfrm>
          <a:prstGeom prst="rect">
            <a:avLst/>
          </a:prstGeom>
          <a:noFill/>
        </p:spPr>
        <p:txBody>
          <a:bodyPr wrap="square" rtlCol="0" anchor="t">
            <a:spAutoFit/>
          </a:bodyPr>
          <a:p>
            <a:pPr indent="0">
              <a:lnSpc>
                <a:spcPct val="150000"/>
              </a:lnSpc>
              <a:buClr>
                <a:schemeClr val="tx1"/>
              </a:buClr>
              <a:buSzPct val="45000"/>
              <a:buFont typeface="Wingdings" panose="05000000000000000000" pitchFamily="2" charset="2"/>
              <a:buNone/>
            </a:pPr>
            <a:r>
              <a:rPr lang="zh-CN" altLang="en-US" sz="2400" b="1" dirty="0" smtClean="0">
                <a:latin typeface="宋体" panose="02010600030101010101" pitchFamily="2" charset="-122"/>
                <a:ea typeface="宋体" panose="02010600030101010101" pitchFamily="2" charset="-122"/>
                <a:sym typeface="+mn-ea"/>
              </a:rPr>
              <a:t>鱼牛的</a:t>
            </a:r>
            <a:r>
              <a:rPr lang="zh-CN" altLang="en-US" sz="2400" b="1" dirty="0" smtClean="0">
                <a:latin typeface="宋体" panose="02010600030101010101" pitchFamily="2" charset="-122"/>
                <a:ea typeface="宋体" panose="02010600030101010101" pitchFamily="2" charset="-122"/>
                <a:sym typeface="+mn-ea"/>
              </a:rPr>
              <a:t>故事</a:t>
            </a:r>
            <a:endParaRPr lang="zh-CN" altLang="en-US" sz="2400" b="1" dirty="0" smtClean="0">
              <a:latin typeface="宋体" panose="02010600030101010101" pitchFamily="2" charset="-122"/>
              <a:ea typeface="宋体" panose="02010600030101010101" pitchFamily="2" charset="-122"/>
              <a:sym typeface="+mn-ea"/>
            </a:endParaRPr>
          </a:p>
          <a:p>
            <a:pPr indent="0">
              <a:lnSpc>
                <a:spcPct val="150000"/>
              </a:lnSpc>
              <a:buClr>
                <a:schemeClr val="tx1"/>
              </a:buClr>
              <a:buSzPct val="45000"/>
              <a:buFont typeface="Wingdings" panose="05000000000000000000" pitchFamily="2" charset="2"/>
              <a:buNone/>
            </a:pPr>
            <a:endParaRPr lang="zh-CN" altLang="en-US" sz="2400" dirty="0" smtClean="0">
              <a:solidFill>
                <a:srgbClr val="FF0000"/>
              </a:solidFill>
              <a:latin typeface="宋体" panose="02010600030101010101" pitchFamily="2" charset="-122"/>
              <a:ea typeface="宋体" panose="02010600030101010101" pitchFamily="2" charset="-122"/>
              <a:sym typeface="+mn-ea"/>
            </a:endParaRPr>
          </a:p>
        </p:txBody>
      </p:sp>
      <p:pic>
        <p:nvPicPr>
          <p:cNvPr id="6" name="Picture 5"/>
          <p:cNvPicPr>
            <a:picLocks noGrp="1" noChangeAspect="1" noChangeArrowheads="1"/>
          </p:cNvPicPr>
          <p:nvPr>
            <p:custDataLst>
              <p:tags r:id="rId3"/>
            </p:custDataLst>
          </p:nvPr>
        </p:nvPicPr>
        <p:blipFill>
          <a:blip r:embed="rId4" cstate="print"/>
          <a:srcRect/>
          <a:stretch>
            <a:fillRect/>
          </a:stretch>
        </p:blipFill>
        <p:spPr>
          <a:xfrm>
            <a:off x="1016635" y="2740660"/>
            <a:ext cx="3244850" cy="2141220"/>
          </a:xfrm>
          <a:prstGeom prst="rect">
            <a:avLst/>
          </a:prstGeom>
          <a:noFill/>
          <a:ln w="9525">
            <a:noFill/>
            <a:miter lim="800000"/>
            <a:headEnd/>
            <a:tailEnd/>
          </a:ln>
          <a:effectLst/>
        </p:spPr>
      </p:pic>
      <p:pic>
        <p:nvPicPr>
          <p:cNvPr id="49154" name="Picture 2"/>
          <p:cNvPicPr>
            <a:picLocks noChangeAspect="1" noChangeArrowheads="1"/>
          </p:cNvPicPr>
          <p:nvPr>
            <p:custDataLst>
              <p:tags r:id="rId5"/>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5389245" y="1481455"/>
            <a:ext cx="3434715" cy="2426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78" name="Picture 2"/>
          <p:cNvPicPr>
            <a:picLocks noChangeAspect="1" noChangeArrowheads="1"/>
          </p:cNvPicPr>
          <p:nvPr>
            <p:custDataLst>
              <p:tags r:id="rId7"/>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5478145" y="4001770"/>
            <a:ext cx="3257550" cy="2296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2" name="Picture 2"/>
          <p:cNvPicPr>
            <a:picLocks noChangeAspect="1" noChangeArrowheads="1"/>
          </p:cNvPicPr>
          <p:nvPr>
            <p:custDataLst>
              <p:tags r:id="rId9"/>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8912225" y="2593975"/>
            <a:ext cx="2936240" cy="19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1"/>
    </p:custData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custDataLst>
              <p:tags r:id="rId1"/>
            </p:custDataLst>
          </p:nvPr>
        </p:nvSpPr>
        <p:spPr>
          <a:xfrm>
            <a:off x="1714480" y="1500174"/>
            <a:ext cx="6019800" cy="487363"/>
          </a:xfrm>
        </p:spPr>
        <p:txBody>
          <a:bodyPr>
            <a:noAutofit/>
          </a:bodyPr>
          <a:p>
            <a:pPr eaLnBrk="1" hangingPunct="1"/>
            <a:r>
              <a:rPr lang="zh-CN" altLang="en-US" sz="2800" dirty="0" smtClean="0">
                <a:solidFill>
                  <a:schemeClr val="tx1"/>
                </a:solidFill>
                <a:ea typeface="宋体" panose="02010600030101010101" pitchFamily="2" charset="-122"/>
              </a:rPr>
              <a:t>什么是建构主义？</a:t>
            </a:r>
            <a:endParaRPr lang="zh-CN" altLang="en-US" sz="2800" dirty="0" smtClean="0">
              <a:solidFill>
                <a:schemeClr val="tx1"/>
              </a:solidFill>
              <a:ea typeface="宋体" panose="02010600030101010101" pitchFamily="2" charset="-122"/>
            </a:endParaRPr>
          </a:p>
        </p:txBody>
      </p:sp>
      <p:sp>
        <p:nvSpPr>
          <p:cNvPr id="10243" name="Rectangle 3"/>
          <p:cNvSpPr>
            <a:spLocks noGrp="1" noChangeArrowheads="1"/>
          </p:cNvSpPr>
          <p:nvPr>
            <p:ph type="body" idx="1"/>
            <p:custDataLst>
              <p:tags r:id="rId2"/>
            </p:custDataLst>
          </p:nvPr>
        </p:nvSpPr>
        <p:spPr>
          <a:xfrm>
            <a:off x="1233490" y="2000240"/>
            <a:ext cx="7696228" cy="4648200"/>
          </a:xfrm>
        </p:spPr>
        <p:txBody>
          <a:bodyPr/>
          <a:p>
            <a:pPr eaLnBrk="1" hangingPunct="1">
              <a:lnSpc>
                <a:spcPct val="150000"/>
              </a:lnSpc>
              <a:buFont typeface="Wingdings" panose="05000000000000000000" pitchFamily="2" charset="2"/>
              <a:buNone/>
            </a:pPr>
            <a:r>
              <a:rPr lang="zh-CN" altLang="en-US" sz="2400" dirty="0" smtClean="0">
                <a:ea typeface="宋体" panose="02010600030101010101" pitchFamily="2" charset="-122"/>
              </a:rPr>
              <a:t>     世界是客观存在的，但是对于世界的理解和赋予的意义都是每个人自己决定的。人们基于自己现有的知识建构新知识。</a:t>
            </a:r>
            <a:endParaRPr lang="zh-CN" altLang="en-US" sz="2400" dirty="0" smtClean="0">
              <a:ea typeface="宋体" panose="02010600030101010101" pitchFamily="2" charset="-122"/>
            </a:endParaRPr>
          </a:p>
          <a:p>
            <a:pPr eaLnBrk="1" hangingPunct="1">
              <a:lnSpc>
                <a:spcPct val="150000"/>
              </a:lnSpc>
              <a:buFont typeface="Wingdings" panose="05000000000000000000" pitchFamily="2" charset="2"/>
              <a:buNone/>
            </a:pPr>
            <a:r>
              <a:rPr lang="zh-CN" altLang="en-US" sz="2400" dirty="0" smtClean="0">
                <a:ea typeface="宋体" panose="02010600030101010101" pitchFamily="2" charset="-122"/>
              </a:rPr>
              <a:t>     我们是以自己的经验为基础来构建现实，或者至少说是在解释现实。</a:t>
            </a:r>
            <a:endParaRPr lang="zh-CN" altLang="en-US" sz="2400" i="1" dirty="0" smtClean="0">
              <a:ea typeface="宋体" panose="02010600030101010101" pitchFamily="2" charset="-122"/>
            </a:endParaRPr>
          </a:p>
        </p:txBody>
      </p:sp>
      <p:sp>
        <p:nvSpPr>
          <p:cNvPr id="359426" name="Rectangle 2"/>
          <p:cNvSpPr>
            <a:spLocks noGrp="1" noRot="1" noChangeArrowheads="1"/>
          </p:cNvSpPr>
          <p:nvPr>
            <p:custDataLst>
              <p:tags r:id="rId3"/>
            </p:custDataLst>
          </p:nvPr>
        </p:nvSpPr>
        <p:spPr>
          <a:xfrm>
            <a:off x="1325880" y="489585"/>
            <a:ext cx="8681720" cy="647700"/>
          </a:xfrm>
          <a:prstGeom prst="rect">
            <a:avLst/>
          </a:prstGeom>
          <a:noFill/>
          <a:ln w="9525">
            <a:noFill/>
            <a:miter lim="800000"/>
          </a:ln>
          <a:effectLst/>
        </p:spPr>
        <p:txBody>
          <a:bodyPr vert="horz" wrap="square" lIns="91440" tIns="45720" rIns="91440" bIns="45720" numCol="1" anchor="ctr" anchorCtr="0" compatLnSpc="1">
            <a:noAutofit/>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r>
              <a:rPr lang="zh-CN" altLang="en-US" sz="3200" b="1" dirty="0" smtClean="0">
                <a:solidFill>
                  <a:schemeClr val="tx1"/>
                </a:solidFill>
              </a:rPr>
              <a:t>五、</a:t>
            </a:r>
            <a:r>
              <a:rPr lang="zh-CN" altLang="en-US" sz="3200" b="1" dirty="0" smtClean="0">
                <a:solidFill>
                  <a:schemeClr val="tx1"/>
                </a:solidFill>
              </a:rPr>
              <a:t>建构主义学习理论及在护理教育中的应用</a:t>
            </a:r>
            <a:endParaRPr lang="zh-CN" altLang="en-US" sz="3200" b="1" dirty="0" smtClean="0">
              <a:solidFill>
                <a:schemeClr val="tx1"/>
              </a:solidFill>
            </a:endParaRP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3296920" y="287022"/>
            <a:ext cx="10515600" cy="1325563"/>
          </a:xfrm>
        </p:spPr>
        <p:txBody>
          <a:bodyPr/>
          <a:p>
            <a:r>
              <a:rPr lang="zh-CN" altLang="en-US" sz="3200" b="1" dirty="0" smtClean="0">
                <a:latin typeface="宋体" panose="02010600030101010101" pitchFamily="2" charset="-122"/>
                <a:ea typeface="宋体" panose="02010600030101010101" pitchFamily="2" charset="-122"/>
              </a:rPr>
              <a:t>各学习理论的主要观点</a:t>
            </a:r>
            <a:endParaRPr lang="zh-CN" altLang="en-US" sz="3200" b="1" dirty="0" smtClean="0">
              <a:latin typeface="宋体" panose="02010600030101010101" pitchFamily="2" charset="-122"/>
              <a:ea typeface="宋体" panose="02010600030101010101" pitchFamily="2" charset="-122"/>
            </a:endParaRPr>
          </a:p>
        </p:txBody>
      </p:sp>
      <p:sp>
        <p:nvSpPr>
          <p:cNvPr id="5" name="内容占位符 4"/>
          <p:cNvSpPr>
            <a:spLocks noGrp="1"/>
          </p:cNvSpPr>
          <p:nvPr>
            <p:ph idx="1"/>
            <p:custDataLst>
              <p:tags r:id="rId2"/>
            </p:custDataLst>
          </p:nvPr>
        </p:nvSpPr>
        <p:spPr>
          <a:xfrm>
            <a:off x="2311116" y="1487505"/>
            <a:ext cx="7833048" cy="4525962"/>
          </a:xfrm>
        </p:spPr>
        <p:txBody>
          <a:bodyPr>
            <a:normAutofit lnSpcReduction="10000"/>
          </a:bodyPr>
          <a:p>
            <a:pPr marL="82550" indent="0">
              <a:lnSpc>
                <a:spcPct val="150000"/>
              </a:lnSpc>
              <a:buNone/>
            </a:pPr>
            <a:r>
              <a:rPr lang="zh-CN" altLang="en-US" sz="2400" dirty="0" smtClean="0">
                <a:latin typeface="宋体" panose="02010600030101010101" pitchFamily="2" charset="-122"/>
                <a:ea typeface="宋体" panose="02010600030101010101" pitchFamily="2" charset="-122"/>
              </a:rPr>
              <a:t>桑代克的猫猫，巴</a:t>
            </a:r>
            <a:r>
              <a:rPr lang="zh-CN" altLang="en-US" sz="2400" dirty="0">
                <a:latin typeface="宋体" panose="02010600030101010101" pitchFamily="2" charset="-122"/>
                <a:ea typeface="宋体" panose="02010600030101010101" pitchFamily="2" charset="-122"/>
              </a:rPr>
              <a:t>甫洛夫的狗</a:t>
            </a:r>
            <a:r>
              <a:rPr lang="zh-CN" altLang="en-US" sz="2400" dirty="0" smtClean="0">
                <a:latin typeface="宋体" panose="02010600030101010101" pitchFamily="2" charset="-122"/>
                <a:ea typeface="宋体" panose="02010600030101010101" pitchFamily="2" charset="-122"/>
              </a:rPr>
              <a:t>狗，</a:t>
            </a:r>
            <a:endParaRPr lang="en-US" altLang="zh-CN" sz="2400" dirty="0" smtClean="0">
              <a:latin typeface="宋体" panose="02010600030101010101" pitchFamily="2" charset="-122"/>
              <a:ea typeface="宋体" panose="02010600030101010101" pitchFamily="2" charset="-122"/>
            </a:endParaRPr>
          </a:p>
          <a:p>
            <a:pPr marL="82550" indent="0">
              <a:lnSpc>
                <a:spcPct val="150000"/>
              </a:lnSpc>
              <a:buNone/>
            </a:pPr>
            <a:r>
              <a:rPr lang="zh-CN" altLang="en-US" sz="2400" dirty="0" smtClean="0">
                <a:latin typeface="宋体" panose="02010600030101010101" pitchFamily="2" charset="-122"/>
                <a:ea typeface="宋体" panose="02010600030101010101" pitchFamily="2" charset="-122"/>
              </a:rPr>
              <a:t>斯金纳的</a:t>
            </a:r>
            <a:r>
              <a:rPr lang="zh-CN" altLang="en-US" sz="2400" dirty="0">
                <a:latin typeface="宋体" panose="02010600030101010101" pitchFamily="2" charset="-122"/>
                <a:ea typeface="宋体" panose="02010600030101010101" pitchFamily="2" charset="-122"/>
              </a:rPr>
              <a:t>老鼠，班杜拉的宝宝</a:t>
            </a:r>
            <a:r>
              <a:rPr lang="zh-CN" altLang="en-US" sz="2400" dirty="0" smtClean="0">
                <a:latin typeface="宋体" panose="02010600030101010101" pitchFamily="2" charset="-122"/>
                <a:ea typeface="宋体" panose="02010600030101010101" pitchFamily="2" charset="-122"/>
              </a:rPr>
              <a:t>。</a:t>
            </a:r>
            <a:endParaRPr lang="zh-CN" altLang="en-US" sz="2400" dirty="0">
              <a:latin typeface="宋体" panose="02010600030101010101" pitchFamily="2" charset="-122"/>
              <a:ea typeface="宋体" panose="02010600030101010101" pitchFamily="2" charset="-122"/>
            </a:endParaRPr>
          </a:p>
          <a:p>
            <a:pPr marL="82550" indent="0">
              <a:lnSpc>
                <a:spcPct val="150000"/>
              </a:lnSpc>
              <a:buNone/>
            </a:pPr>
            <a:r>
              <a:rPr lang="zh-CN" altLang="en-US" sz="2400" dirty="0">
                <a:latin typeface="宋体" panose="02010600030101010101" pitchFamily="2" charset="-122"/>
                <a:ea typeface="宋体" panose="02010600030101010101" pitchFamily="2" charset="-122"/>
              </a:rPr>
              <a:t>布鲁纳：“我发现！”</a:t>
            </a:r>
            <a:endParaRPr lang="zh-CN" altLang="en-US" sz="2400" dirty="0">
              <a:latin typeface="宋体" panose="02010600030101010101" pitchFamily="2" charset="-122"/>
              <a:ea typeface="宋体" panose="02010600030101010101" pitchFamily="2" charset="-122"/>
            </a:endParaRPr>
          </a:p>
          <a:p>
            <a:pPr marL="82550" indent="0">
              <a:lnSpc>
                <a:spcPct val="150000"/>
              </a:lnSpc>
              <a:buNone/>
            </a:pPr>
            <a:r>
              <a:rPr lang="zh-CN" altLang="en-US" sz="2400" dirty="0">
                <a:latin typeface="宋体" panose="02010600030101010101" pitchFamily="2" charset="-122"/>
                <a:ea typeface="宋体" panose="02010600030101010101" pitchFamily="2" charset="-122"/>
              </a:rPr>
              <a:t>奥苏泊尔：“我接受！”</a:t>
            </a:r>
            <a:endParaRPr lang="zh-CN" altLang="en-US" sz="2400" dirty="0">
              <a:latin typeface="宋体" panose="02010600030101010101" pitchFamily="2" charset="-122"/>
              <a:ea typeface="宋体" panose="02010600030101010101" pitchFamily="2" charset="-122"/>
            </a:endParaRPr>
          </a:p>
          <a:p>
            <a:pPr marL="82550" indent="0">
              <a:lnSpc>
                <a:spcPct val="150000"/>
              </a:lnSpc>
              <a:buNone/>
            </a:pPr>
            <a:r>
              <a:rPr lang="zh-CN" altLang="en-US" sz="2400" dirty="0">
                <a:latin typeface="宋体" panose="02010600030101010101" pitchFamily="2" charset="-122"/>
                <a:ea typeface="宋体" panose="02010600030101010101" pitchFamily="2" charset="-122"/>
              </a:rPr>
              <a:t>加涅：“我把信息加工一下</a:t>
            </a:r>
            <a:r>
              <a:rPr lang="zh-CN" altLang="en-US" sz="2400" dirty="0" smtClean="0">
                <a:latin typeface="宋体" panose="02010600030101010101" pitchFamily="2" charset="-122"/>
                <a:ea typeface="宋体" panose="02010600030101010101" pitchFamily="2" charset="-122"/>
              </a:rPr>
              <a:t>。”</a:t>
            </a:r>
            <a:endParaRPr lang="en-US" altLang="zh-CN" sz="2400" dirty="0" smtClean="0">
              <a:latin typeface="宋体" panose="02010600030101010101" pitchFamily="2" charset="-122"/>
              <a:ea typeface="宋体" panose="02010600030101010101" pitchFamily="2" charset="-122"/>
            </a:endParaRPr>
          </a:p>
          <a:p>
            <a:pPr marL="82550" indent="0">
              <a:lnSpc>
                <a:spcPct val="150000"/>
              </a:lnSpc>
              <a:buNone/>
            </a:pPr>
            <a:r>
              <a:rPr lang="zh-CN" altLang="en-US" sz="2400" dirty="0">
                <a:latin typeface="宋体" panose="02010600030101010101" pitchFamily="2" charset="-122"/>
                <a:ea typeface="宋体" panose="02010600030101010101" pitchFamily="2" charset="-122"/>
              </a:rPr>
              <a:t>罗杰</a:t>
            </a:r>
            <a:r>
              <a:rPr lang="zh-CN" altLang="en-US" sz="2400" dirty="0" smtClean="0">
                <a:latin typeface="宋体" panose="02010600030101010101" pitchFamily="2" charset="-122"/>
                <a:ea typeface="宋体" panose="02010600030101010101" pitchFamily="2" charset="-122"/>
              </a:rPr>
              <a:t>斯：“一切为了学生。”</a:t>
            </a:r>
            <a:endParaRPr lang="zh-CN" altLang="en-US" sz="2400" dirty="0">
              <a:latin typeface="宋体" panose="02010600030101010101" pitchFamily="2" charset="-122"/>
              <a:ea typeface="宋体" panose="02010600030101010101" pitchFamily="2" charset="-122"/>
            </a:endParaRPr>
          </a:p>
          <a:p>
            <a:pPr marL="82550" indent="0">
              <a:lnSpc>
                <a:spcPct val="150000"/>
              </a:lnSpc>
              <a:buNone/>
            </a:pPr>
            <a:r>
              <a:rPr lang="zh-CN" altLang="en-US" sz="2400" dirty="0">
                <a:latin typeface="宋体" panose="02010600030101010101" pitchFamily="2" charset="-122"/>
                <a:ea typeface="宋体" panose="02010600030101010101" pitchFamily="2" charset="-122"/>
              </a:rPr>
              <a:t>建构主义者：“你和我建构的不一样！</a:t>
            </a:r>
            <a:endParaRPr lang="zh-CN" altLang="en-US" sz="2400" dirty="0">
              <a:latin typeface="宋体" panose="02010600030101010101" pitchFamily="2" charset="-122"/>
              <a:ea typeface="宋体" panose="02010600030101010101" pitchFamily="2" charset="-122"/>
            </a:endParaRPr>
          </a:p>
          <a:p>
            <a:pPr marL="82550" indent="0">
              <a:buNone/>
            </a:pPr>
            <a:endParaRPr lang="zh-CN" alt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rrowheads="1"/>
          </p:cNvSpPr>
          <p:nvPr>
            <p:custDataLst>
              <p:tags r:id="rId1"/>
            </p:custDataLst>
          </p:nvPr>
        </p:nvSpPr>
        <p:spPr>
          <a:xfrm>
            <a:off x="1449070" y="882650"/>
            <a:ext cx="8681720" cy="647700"/>
          </a:xfrm>
          <a:prstGeom prst="rect">
            <a:avLst/>
          </a:prstGeom>
          <a:noFill/>
          <a:ln w="9525">
            <a:noFill/>
            <a:miter lim="800000"/>
          </a:ln>
          <a:effectLst/>
        </p:spPr>
        <p:txBody>
          <a:bodyPr vert="horz" wrap="square" lIns="91440" tIns="45720" rIns="91440" bIns="45720" numCol="1" anchor="ctr" anchorCtr="0" compatLnSpc="1">
            <a:noAutofit/>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r>
              <a:rPr lang="zh-CN" altLang="en-US" sz="3200" b="1" dirty="0" smtClean="0"/>
              <a:t>一、行为主义学习理论及在护理教育中的</a:t>
            </a:r>
            <a:r>
              <a:rPr lang="zh-CN" altLang="en-US" sz="3200" b="1" dirty="0" smtClean="0"/>
              <a:t>应用</a:t>
            </a:r>
            <a:endParaRPr lang="zh-CN" altLang="en-US" sz="3200" b="1" dirty="0" smtClean="0"/>
          </a:p>
        </p:txBody>
      </p:sp>
      <p:sp>
        <p:nvSpPr>
          <p:cNvPr id="359427" name="Rectangle 3"/>
          <p:cNvSpPr>
            <a:spLocks noGrp="1" noRot="1" noChangeArrowheads="1"/>
          </p:cNvSpPr>
          <p:nvPr>
            <p:custDataLst>
              <p:tags r:id="rId2"/>
            </p:custDataLst>
          </p:nvPr>
        </p:nvSpPr>
        <p:spPr>
          <a:xfrm>
            <a:off x="1254125" y="1867535"/>
            <a:ext cx="9824085" cy="2857500"/>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nSpc>
                <a:spcPct val="150000"/>
              </a:lnSpc>
              <a:spcBef>
                <a:spcPts val="0"/>
              </a:spcBef>
              <a:buClr>
                <a:schemeClr val="tx1"/>
              </a:buClr>
              <a:buNone/>
              <a:defRPr/>
            </a:pPr>
            <a:r>
              <a:rPr lang="zh-CN" altLang="en-US" sz="2400" dirty="0" smtClean="0">
                <a:latin typeface="宋体" panose="02010600030101010101" pitchFamily="2" charset="-122"/>
                <a:ea typeface="宋体" panose="02010600030101010101" pitchFamily="2" charset="-122"/>
              </a:rPr>
              <a:t>行为主义者研究动物，从</a:t>
            </a:r>
            <a:r>
              <a:rPr lang="zh-CN" altLang="en-US" sz="2400" dirty="0" smtClean="0">
                <a:solidFill>
                  <a:srgbClr val="FF0000"/>
                </a:solidFill>
                <a:latin typeface="宋体" panose="02010600030101010101" pitchFamily="2" charset="-122"/>
                <a:ea typeface="宋体" panose="02010600030101010101" pitchFamily="2" charset="-122"/>
              </a:rPr>
              <a:t>动物行为推断人类行为</a:t>
            </a:r>
            <a:r>
              <a:rPr lang="zh-CN" altLang="en-US" sz="2400" dirty="0" smtClean="0">
                <a:latin typeface="宋体" panose="02010600030101010101" pitchFamily="2" charset="-122"/>
                <a:ea typeface="宋体" panose="02010600030101010101" pitchFamily="2" charset="-122"/>
              </a:rPr>
              <a:t>。</a:t>
            </a:r>
            <a:endParaRPr lang="en-US" altLang="zh-CN" sz="2800" dirty="0" smtClean="0">
              <a:latin typeface="宋体" panose="02010600030101010101" pitchFamily="2" charset="-122"/>
              <a:ea typeface="宋体" panose="02010600030101010101" pitchFamily="2" charset="-122"/>
            </a:endParaRPr>
          </a:p>
          <a:p>
            <a:pPr marL="0" indent="0">
              <a:lnSpc>
                <a:spcPct val="150000"/>
              </a:lnSpc>
              <a:spcBef>
                <a:spcPts val="0"/>
              </a:spcBef>
              <a:buClr>
                <a:schemeClr val="tx1"/>
              </a:buClr>
              <a:buNone/>
              <a:defRPr/>
            </a:pPr>
            <a:r>
              <a:rPr lang="zh-CN" altLang="en-US" sz="2400" b="1" dirty="0" smtClean="0">
                <a:latin typeface="宋体" panose="02010600030101010101" pitchFamily="2" charset="-122"/>
                <a:ea typeface="宋体" panose="02010600030101010101" pitchFamily="2" charset="-122"/>
              </a:rPr>
              <a:t>主要观点</a:t>
            </a:r>
            <a:r>
              <a:rPr lang="zh-CN" altLang="en-US" sz="2400" dirty="0" smtClean="0">
                <a:latin typeface="宋体" panose="02010600030101010101" pitchFamily="2" charset="-122"/>
                <a:ea typeface="宋体" panose="02010600030101010101" pitchFamily="2" charset="-122"/>
              </a:rPr>
              <a:t>：一切学习都是通过条件作用，在刺激</a:t>
            </a:r>
            <a:r>
              <a:rPr lang="en-US" altLang="zh-CN" sz="2400" dirty="0" smtClean="0">
                <a:latin typeface="宋体" panose="02010600030101010101" pitchFamily="2" charset="-122"/>
                <a:ea typeface="宋体" panose="02010600030101010101" pitchFamily="2" charset="-122"/>
              </a:rPr>
              <a:t>S</a:t>
            </a:r>
            <a:r>
              <a:rPr lang="zh-CN" altLang="en-US" sz="2400" dirty="0" smtClean="0">
                <a:latin typeface="宋体" panose="02010600030101010101" pitchFamily="2" charset="-122"/>
                <a:ea typeface="宋体" panose="02010600030101010101" pitchFamily="2" charset="-122"/>
              </a:rPr>
              <a:t>和反应</a:t>
            </a:r>
            <a:r>
              <a:rPr lang="en-US" altLang="zh-CN" sz="2400" dirty="0" smtClean="0">
                <a:latin typeface="宋体" panose="02010600030101010101" pitchFamily="2" charset="-122"/>
                <a:ea typeface="宋体" panose="02010600030101010101" pitchFamily="2" charset="-122"/>
              </a:rPr>
              <a:t>R</a:t>
            </a:r>
            <a:r>
              <a:rPr lang="zh-CN" altLang="en-US" sz="2400" dirty="0" smtClean="0">
                <a:latin typeface="宋体" panose="02010600030101010101" pitchFamily="2" charset="-122"/>
                <a:ea typeface="宋体" panose="02010600030101010101" pitchFamily="2" charset="-122"/>
              </a:rPr>
              <a:t>直接建立直接联结的过程。</a:t>
            </a:r>
            <a:r>
              <a:rPr lang="en-US" altLang="zh-CN" sz="2400" dirty="0" smtClean="0">
                <a:solidFill>
                  <a:srgbClr val="FF0000"/>
                </a:solidFill>
                <a:latin typeface="宋体" panose="02010600030101010101" pitchFamily="2" charset="-122"/>
                <a:ea typeface="宋体" panose="02010600030101010101" pitchFamily="2" charset="-122"/>
              </a:rPr>
              <a:t>S-R</a:t>
            </a:r>
            <a:endParaRPr lang="en-US" altLang="zh-CN" sz="2400" dirty="0" smtClean="0">
              <a:solidFill>
                <a:srgbClr val="FF0000"/>
              </a:solidFill>
              <a:latin typeface="宋体" panose="02010600030101010101" pitchFamily="2" charset="-122"/>
              <a:ea typeface="宋体" panose="02010600030101010101" pitchFamily="2" charset="-122"/>
            </a:endParaRPr>
          </a:p>
          <a:p>
            <a:pPr marL="0" indent="0">
              <a:lnSpc>
                <a:spcPct val="150000"/>
              </a:lnSpc>
              <a:spcBef>
                <a:spcPts val="0"/>
              </a:spcBef>
              <a:buClr>
                <a:schemeClr val="tx1"/>
              </a:buClr>
              <a:buNone/>
              <a:defRPr/>
            </a:pPr>
            <a:r>
              <a:rPr lang="zh-CN" altLang="en-US" sz="2400" b="1" dirty="0" smtClean="0">
                <a:latin typeface="宋体" panose="02010600030101010101" pitchFamily="2" charset="-122"/>
                <a:ea typeface="宋体" panose="02010600030101010101" pitchFamily="2" charset="-122"/>
              </a:rPr>
              <a:t>代表人物</a:t>
            </a:r>
            <a:r>
              <a:rPr lang="zh-CN" altLang="en-US" sz="2400" dirty="0" smtClean="0">
                <a:latin typeface="宋体" panose="02010600030101010101" pitchFamily="2" charset="-122"/>
                <a:ea typeface="宋体" panose="02010600030101010101" pitchFamily="2" charset="-122"/>
              </a:rPr>
              <a:t>：桑代克、巴甫洛夫、斯金纳</a:t>
            </a:r>
            <a:endParaRPr lang="en-US" altLang="zh-CN" sz="2400" dirty="0" smtClean="0">
              <a:latin typeface="宋体" panose="02010600030101010101" pitchFamily="2" charset="-122"/>
              <a:ea typeface="宋体" panose="02010600030101010101" pitchFamily="2" charset="-122"/>
            </a:endParaRPr>
          </a:p>
          <a:p>
            <a:pPr marL="685800" indent="-685800">
              <a:defRPr/>
            </a:pPr>
            <a:endParaRPr lang="en-US" altLang="zh-CN" dirty="0"/>
          </a:p>
        </p:txBody>
      </p:sp>
    </p:spTree>
    <p:custDataLst>
      <p:tags r:id="rId3"/>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3296920" y="287022"/>
            <a:ext cx="10515600" cy="1325563"/>
          </a:xfrm>
        </p:spPr>
        <p:txBody>
          <a:bodyPr/>
          <a:p>
            <a:r>
              <a:rPr lang="zh-CN" altLang="en-US" sz="3200" b="1" dirty="0" smtClean="0">
                <a:latin typeface="宋体" panose="02010600030101010101" pitchFamily="2" charset="-122"/>
                <a:ea typeface="宋体" panose="02010600030101010101" pitchFamily="2" charset="-122"/>
              </a:rPr>
              <a:t>各学习理论的主要观点</a:t>
            </a:r>
            <a:endParaRPr lang="zh-CN" altLang="en-US" sz="3200" b="1" dirty="0" smtClean="0">
              <a:latin typeface="宋体" panose="02010600030101010101" pitchFamily="2" charset="-122"/>
              <a:ea typeface="宋体" panose="02010600030101010101" pitchFamily="2" charset="-122"/>
            </a:endParaRPr>
          </a:p>
        </p:txBody>
      </p:sp>
      <p:sp>
        <p:nvSpPr>
          <p:cNvPr id="5" name="内容占位符 4"/>
          <p:cNvSpPr>
            <a:spLocks noGrp="1"/>
          </p:cNvSpPr>
          <p:nvPr>
            <p:ph idx="1"/>
            <p:custDataLst>
              <p:tags r:id="rId2"/>
            </p:custDataLst>
          </p:nvPr>
        </p:nvSpPr>
        <p:spPr>
          <a:xfrm>
            <a:off x="2311116" y="1487505"/>
            <a:ext cx="7833048" cy="4525962"/>
          </a:xfrm>
        </p:spPr>
        <p:txBody>
          <a:bodyPr>
            <a:normAutofit lnSpcReduction="10000"/>
          </a:bodyPr>
          <a:p>
            <a:pPr marL="82550" indent="0">
              <a:lnSpc>
                <a:spcPct val="150000"/>
              </a:lnSpc>
              <a:buNone/>
            </a:pPr>
            <a:r>
              <a:rPr lang="zh-CN" altLang="en-US" sz="2400" dirty="0" smtClean="0">
                <a:latin typeface="宋体" panose="02010600030101010101" pitchFamily="2" charset="-122"/>
                <a:ea typeface="宋体" panose="02010600030101010101" pitchFamily="2" charset="-122"/>
              </a:rPr>
              <a:t>桑代克的猫猫，巴</a:t>
            </a:r>
            <a:r>
              <a:rPr lang="zh-CN" altLang="en-US" sz="2400" dirty="0">
                <a:latin typeface="宋体" panose="02010600030101010101" pitchFamily="2" charset="-122"/>
                <a:ea typeface="宋体" panose="02010600030101010101" pitchFamily="2" charset="-122"/>
              </a:rPr>
              <a:t>甫洛夫的狗</a:t>
            </a:r>
            <a:r>
              <a:rPr lang="zh-CN" altLang="en-US" sz="2400" dirty="0" smtClean="0">
                <a:latin typeface="宋体" panose="02010600030101010101" pitchFamily="2" charset="-122"/>
                <a:ea typeface="宋体" panose="02010600030101010101" pitchFamily="2" charset="-122"/>
              </a:rPr>
              <a:t>狗，</a:t>
            </a:r>
            <a:endParaRPr lang="en-US" altLang="zh-CN" sz="2400" dirty="0" smtClean="0">
              <a:latin typeface="宋体" panose="02010600030101010101" pitchFamily="2" charset="-122"/>
              <a:ea typeface="宋体" panose="02010600030101010101" pitchFamily="2" charset="-122"/>
            </a:endParaRPr>
          </a:p>
          <a:p>
            <a:pPr marL="82550" indent="0">
              <a:lnSpc>
                <a:spcPct val="150000"/>
              </a:lnSpc>
              <a:buNone/>
            </a:pPr>
            <a:r>
              <a:rPr lang="zh-CN" altLang="en-US" sz="2400" dirty="0" smtClean="0">
                <a:latin typeface="宋体" panose="02010600030101010101" pitchFamily="2" charset="-122"/>
                <a:ea typeface="宋体" panose="02010600030101010101" pitchFamily="2" charset="-122"/>
              </a:rPr>
              <a:t>斯金纳的</a:t>
            </a:r>
            <a:r>
              <a:rPr lang="zh-CN" altLang="en-US" sz="2400" dirty="0">
                <a:latin typeface="宋体" panose="02010600030101010101" pitchFamily="2" charset="-122"/>
                <a:ea typeface="宋体" panose="02010600030101010101" pitchFamily="2" charset="-122"/>
              </a:rPr>
              <a:t>老鼠，班杜拉的宝宝</a:t>
            </a:r>
            <a:r>
              <a:rPr lang="zh-CN" altLang="en-US" sz="2400" dirty="0" smtClean="0">
                <a:latin typeface="宋体" panose="02010600030101010101" pitchFamily="2" charset="-122"/>
                <a:ea typeface="宋体" panose="02010600030101010101" pitchFamily="2" charset="-122"/>
              </a:rPr>
              <a:t>。</a:t>
            </a:r>
            <a:endParaRPr lang="zh-CN" altLang="en-US" sz="2400" dirty="0">
              <a:latin typeface="宋体" panose="02010600030101010101" pitchFamily="2" charset="-122"/>
              <a:ea typeface="宋体" panose="02010600030101010101" pitchFamily="2" charset="-122"/>
            </a:endParaRPr>
          </a:p>
          <a:p>
            <a:pPr marL="82550" indent="0">
              <a:lnSpc>
                <a:spcPct val="150000"/>
              </a:lnSpc>
              <a:buNone/>
            </a:pPr>
            <a:r>
              <a:rPr lang="zh-CN" altLang="en-US" sz="2400" dirty="0">
                <a:latin typeface="宋体" panose="02010600030101010101" pitchFamily="2" charset="-122"/>
                <a:ea typeface="宋体" panose="02010600030101010101" pitchFamily="2" charset="-122"/>
              </a:rPr>
              <a:t>布鲁纳：“我发现！”</a:t>
            </a:r>
            <a:endParaRPr lang="zh-CN" altLang="en-US" sz="2400" dirty="0">
              <a:latin typeface="宋体" panose="02010600030101010101" pitchFamily="2" charset="-122"/>
              <a:ea typeface="宋体" panose="02010600030101010101" pitchFamily="2" charset="-122"/>
            </a:endParaRPr>
          </a:p>
          <a:p>
            <a:pPr marL="82550" indent="0">
              <a:lnSpc>
                <a:spcPct val="150000"/>
              </a:lnSpc>
              <a:buNone/>
            </a:pPr>
            <a:r>
              <a:rPr lang="zh-CN" altLang="en-US" sz="2400" dirty="0">
                <a:latin typeface="宋体" panose="02010600030101010101" pitchFamily="2" charset="-122"/>
                <a:ea typeface="宋体" panose="02010600030101010101" pitchFamily="2" charset="-122"/>
              </a:rPr>
              <a:t>奥苏泊尔：“我接受！”</a:t>
            </a:r>
            <a:endParaRPr lang="zh-CN" altLang="en-US" sz="2400" dirty="0">
              <a:latin typeface="宋体" panose="02010600030101010101" pitchFamily="2" charset="-122"/>
              <a:ea typeface="宋体" panose="02010600030101010101" pitchFamily="2" charset="-122"/>
            </a:endParaRPr>
          </a:p>
          <a:p>
            <a:pPr marL="82550" indent="0">
              <a:lnSpc>
                <a:spcPct val="150000"/>
              </a:lnSpc>
              <a:buNone/>
            </a:pPr>
            <a:r>
              <a:rPr lang="zh-CN" altLang="en-US" sz="2400" dirty="0">
                <a:latin typeface="宋体" panose="02010600030101010101" pitchFamily="2" charset="-122"/>
                <a:ea typeface="宋体" panose="02010600030101010101" pitchFamily="2" charset="-122"/>
              </a:rPr>
              <a:t>加涅：“我把信息加工一下</a:t>
            </a:r>
            <a:r>
              <a:rPr lang="zh-CN" altLang="en-US" sz="2400" dirty="0" smtClean="0">
                <a:latin typeface="宋体" panose="02010600030101010101" pitchFamily="2" charset="-122"/>
                <a:ea typeface="宋体" panose="02010600030101010101" pitchFamily="2" charset="-122"/>
              </a:rPr>
              <a:t>。”</a:t>
            </a:r>
            <a:endParaRPr lang="en-US" altLang="zh-CN" sz="2400" dirty="0" smtClean="0">
              <a:latin typeface="宋体" panose="02010600030101010101" pitchFamily="2" charset="-122"/>
              <a:ea typeface="宋体" panose="02010600030101010101" pitchFamily="2" charset="-122"/>
            </a:endParaRPr>
          </a:p>
          <a:p>
            <a:pPr marL="82550" indent="0">
              <a:lnSpc>
                <a:spcPct val="150000"/>
              </a:lnSpc>
              <a:buNone/>
            </a:pPr>
            <a:r>
              <a:rPr lang="zh-CN" altLang="en-US" sz="2400" dirty="0">
                <a:latin typeface="宋体" panose="02010600030101010101" pitchFamily="2" charset="-122"/>
                <a:ea typeface="宋体" panose="02010600030101010101" pitchFamily="2" charset="-122"/>
              </a:rPr>
              <a:t>罗杰</a:t>
            </a:r>
            <a:r>
              <a:rPr lang="zh-CN" altLang="en-US" sz="2400" dirty="0" smtClean="0">
                <a:latin typeface="宋体" panose="02010600030101010101" pitchFamily="2" charset="-122"/>
                <a:ea typeface="宋体" panose="02010600030101010101" pitchFamily="2" charset="-122"/>
              </a:rPr>
              <a:t>斯：“一切为了学生。”</a:t>
            </a:r>
            <a:endParaRPr lang="zh-CN" altLang="en-US" sz="2400" dirty="0">
              <a:latin typeface="宋体" panose="02010600030101010101" pitchFamily="2" charset="-122"/>
              <a:ea typeface="宋体" panose="02010600030101010101" pitchFamily="2" charset="-122"/>
            </a:endParaRPr>
          </a:p>
          <a:p>
            <a:pPr marL="82550" indent="0">
              <a:lnSpc>
                <a:spcPct val="150000"/>
              </a:lnSpc>
              <a:buNone/>
            </a:pPr>
            <a:r>
              <a:rPr lang="zh-CN" altLang="en-US" sz="2400" dirty="0">
                <a:latin typeface="宋体" panose="02010600030101010101" pitchFamily="2" charset="-122"/>
                <a:ea typeface="宋体" panose="02010600030101010101" pitchFamily="2" charset="-122"/>
              </a:rPr>
              <a:t>建构主义者：“你和我建构的不一样！</a:t>
            </a:r>
            <a:endParaRPr lang="zh-CN" altLang="en-US" sz="2400" dirty="0">
              <a:latin typeface="宋体" panose="02010600030101010101" pitchFamily="2" charset="-122"/>
              <a:ea typeface="宋体" panose="02010600030101010101" pitchFamily="2" charset="-122"/>
            </a:endParaRPr>
          </a:p>
          <a:p>
            <a:pPr marL="82550" indent="0">
              <a:buNone/>
            </a:pPr>
            <a:endParaRPr lang="zh-CN" altLang="en-US" dirty="0"/>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Rot="1" noChangeArrowheads="1"/>
          </p:cNvSpPr>
          <p:nvPr>
            <p:custDataLst>
              <p:tags r:id="rId1"/>
            </p:custDataLst>
          </p:nvPr>
        </p:nvSpPr>
        <p:spPr>
          <a:xfrm>
            <a:off x="1621850" y="533384"/>
            <a:ext cx="8748464" cy="1285875"/>
          </a:xfrm>
          <a:prstGeom prst="rect">
            <a:avLst/>
          </a:prstGeom>
          <a:noFill/>
          <a:ln w="9525">
            <a:noFill/>
            <a:miter lim="800000"/>
          </a:ln>
          <a:effectLst/>
        </p:spPr>
        <p:txBody>
          <a:bodyPr vert="horz" wrap="square" lIns="91440" tIns="45720" rIns="91440" bIns="45720" numCol="1" anchor="ctr" anchorCtr="0" compatLnSpc="1"/>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r>
              <a:rPr lang="zh-CN" altLang="en-US" sz="3600" dirty="0" smtClean="0">
                <a:latin typeface="宋体" panose="02010600030101010101" pitchFamily="2" charset="-122"/>
                <a:ea typeface="宋体" panose="02010600030101010101" pitchFamily="2" charset="-122"/>
              </a:rPr>
              <a:t>第二节  </a:t>
            </a:r>
            <a:r>
              <a:rPr lang="en-US" altLang="zh-CN" sz="3600" dirty="0" smtClean="0">
                <a:latin typeface="宋体" panose="02010600030101010101" pitchFamily="2" charset="-122"/>
                <a:ea typeface="宋体" panose="02010600030101010101" pitchFamily="2" charset="-122"/>
              </a:rPr>
              <a:t> </a:t>
            </a:r>
            <a:r>
              <a:rPr lang="zh-CN" altLang="en-US" sz="3600" kern="0" noProof="0" dirty="0" smtClean="0">
                <a:ln>
                  <a:noFill/>
                </a:ln>
                <a:effectLst/>
                <a:uLnTx/>
                <a:uFillTx/>
                <a:sym typeface="+mn-ea"/>
              </a:rPr>
              <a:t>学习的分类与教学</a:t>
            </a:r>
            <a:endParaRPr kumimoji="0" lang="zh-CN" altLang="en-US" sz="3600" b="1" i="0" u="none" strike="noStrike" kern="0" cap="none" spc="0" normalizeH="0" baseline="0" noProof="0" dirty="0">
              <a:ln>
                <a:noFill/>
              </a:ln>
              <a:solidFill>
                <a:schemeClr val="tx2"/>
              </a:solidFill>
              <a:effectLst/>
              <a:uLnTx/>
              <a:uFillTx/>
              <a:latin typeface="+mj-lt"/>
              <a:ea typeface="+mj-ea"/>
              <a:cs typeface="+mj-cs"/>
            </a:endParaRPr>
          </a:p>
          <a:p>
            <a:endParaRPr lang="zh-CN" altLang="en-US" sz="3600" dirty="0" smtClean="0">
              <a:latin typeface="宋体" panose="02010600030101010101" pitchFamily="2" charset="-122"/>
              <a:ea typeface="宋体" panose="02010600030101010101" pitchFamily="2" charset="-122"/>
            </a:endParaRPr>
          </a:p>
        </p:txBody>
      </p:sp>
      <p:sp>
        <p:nvSpPr>
          <p:cNvPr id="519170" name="Rectangle 2"/>
          <p:cNvSpPr>
            <a:spLocks noGrp="1" noRot="1" noChangeArrowheads="1"/>
          </p:cNvSpPr>
          <p:nvPr>
            <p:custDataLst>
              <p:tags r:id="rId2"/>
            </p:custDataLst>
          </p:nvPr>
        </p:nvSpPr>
        <p:spPr>
          <a:xfrm>
            <a:off x="1488758" y="1233696"/>
            <a:ext cx="8374062" cy="968375"/>
          </a:xfrm>
          <a:prstGeom prst="rect">
            <a:avLst/>
          </a:prstGeom>
          <a:noFill/>
          <a:ln w="9525">
            <a:noFill/>
            <a:miter lim="800000"/>
          </a:ln>
          <a:effectLst/>
        </p:spPr>
        <p:txBody>
          <a:bodyPr vert="horz" wrap="square" lIns="91440" tIns="45720" rIns="91440" bIns="45720" numCol="1" anchor="ctr" anchorCtr="0" compatLnSpc="1"/>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pPr algn="l"/>
            <a:r>
              <a:rPr lang="zh-CN" altLang="en-US" sz="3200" dirty="0" smtClean="0">
                <a:latin typeface="宋体" panose="02010600030101010101" pitchFamily="2" charset="-122"/>
                <a:ea typeface="宋体" panose="02010600030101010101" pitchFamily="2" charset="-122"/>
              </a:rPr>
              <a:t>一、加涅的学习分类理论</a:t>
            </a:r>
            <a:endParaRPr lang="zh-CN" altLang="en-US" sz="3200" b="1" dirty="0">
              <a:latin typeface="宋体" panose="02010600030101010101" pitchFamily="2" charset="-122"/>
              <a:ea typeface="宋体" panose="02010600030101010101" pitchFamily="2" charset="-122"/>
            </a:endParaRPr>
          </a:p>
        </p:txBody>
      </p:sp>
      <p:sp>
        <p:nvSpPr>
          <p:cNvPr id="519171" name="Rectangle 3"/>
          <p:cNvSpPr>
            <a:spLocks noGrp="1" noRot="1" noChangeArrowheads="1"/>
          </p:cNvSpPr>
          <p:nvPr>
            <p:custDataLst>
              <p:tags r:id="rId3"/>
            </p:custDataLst>
          </p:nvPr>
        </p:nvSpPr>
        <p:spPr>
          <a:xfrm>
            <a:off x="3059832" y="2414984"/>
            <a:ext cx="5832648" cy="4346575"/>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609600" indent="-609600">
              <a:lnSpc>
                <a:spcPct val="120000"/>
              </a:lnSpc>
              <a:spcAft>
                <a:spcPct val="5000"/>
              </a:spcAft>
              <a:buFont typeface="Wingdings" panose="05000000000000000000" pitchFamily="2" charset="2"/>
              <a:buAutoNum type="arabicPeriod"/>
            </a:pPr>
            <a:r>
              <a:rPr lang="zh-CN" altLang="en-US" sz="2400" dirty="0">
                <a:latin typeface="宋体" panose="02010600030101010101" pitchFamily="2" charset="-122"/>
                <a:ea typeface="宋体" panose="02010600030101010101" pitchFamily="2" charset="-122"/>
              </a:rPr>
              <a:t>言语信</a:t>
            </a:r>
            <a:r>
              <a:rPr lang="zh-CN" altLang="en-US" sz="2400" dirty="0" smtClean="0">
                <a:latin typeface="宋体" panose="02010600030101010101" pitchFamily="2" charset="-122"/>
                <a:ea typeface="宋体" panose="02010600030101010101" pitchFamily="2" charset="-122"/>
              </a:rPr>
              <a:t>息</a:t>
            </a:r>
            <a:endParaRPr lang="en-US" altLang="zh-CN" sz="2400" dirty="0" smtClean="0">
              <a:latin typeface="宋体" panose="02010600030101010101" pitchFamily="2" charset="-122"/>
              <a:ea typeface="宋体" panose="02010600030101010101" pitchFamily="2" charset="-122"/>
            </a:endParaRPr>
          </a:p>
          <a:p>
            <a:pPr marL="609600" indent="-609600">
              <a:lnSpc>
                <a:spcPct val="120000"/>
              </a:lnSpc>
              <a:spcAft>
                <a:spcPct val="5000"/>
              </a:spcAft>
              <a:buFont typeface="Wingdings" panose="05000000000000000000" pitchFamily="2" charset="2"/>
              <a:buAutoNum type="arabicPeriod"/>
            </a:pPr>
            <a:r>
              <a:rPr lang="zh-CN" altLang="en-US" sz="2400" dirty="0" smtClean="0">
                <a:latin typeface="宋体" panose="02010600030101010101" pitchFamily="2" charset="-122"/>
                <a:ea typeface="宋体" panose="02010600030101010101" pitchFamily="2" charset="-122"/>
              </a:rPr>
              <a:t>智</a:t>
            </a:r>
            <a:r>
              <a:rPr lang="zh-CN" altLang="en-US" sz="2400" dirty="0">
                <a:latin typeface="宋体" panose="02010600030101010101" pitchFamily="2" charset="-122"/>
                <a:ea typeface="宋体" panose="02010600030101010101" pitchFamily="2" charset="-122"/>
              </a:rPr>
              <a:t>慧技</a:t>
            </a:r>
            <a:r>
              <a:rPr lang="zh-CN" altLang="en-US" sz="2400" dirty="0" smtClean="0">
                <a:latin typeface="宋体" panose="02010600030101010101" pitchFamily="2" charset="-122"/>
                <a:ea typeface="宋体" panose="02010600030101010101" pitchFamily="2" charset="-122"/>
              </a:rPr>
              <a:t>能    </a:t>
            </a:r>
            <a:r>
              <a:rPr lang="zh-CN" altLang="en-US" sz="2400" dirty="0" smtClean="0">
                <a:solidFill>
                  <a:srgbClr val="FF0000"/>
                </a:solidFill>
                <a:latin typeface="宋体" panose="02010600030101010101" pitchFamily="2" charset="-122"/>
                <a:ea typeface="宋体" panose="02010600030101010101" pitchFamily="2" charset="-122"/>
              </a:rPr>
              <a:t>认知领域</a:t>
            </a:r>
            <a:endParaRPr lang="en-US" altLang="zh-CN" sz="2400" dirty="0" smtClean="0">
              <a:solidFill>
                <a:srgbClr val="FF0000"/>
              </a:solidFill>
              <a:latin typeface="宋体" panose="02010600030101010101" pitchFamily="2" charset="-122"/>
              <a:ea typeface="宋体" panose="02010600030101010101" pitchFamily="2" charset="-122"/>
            </a:endParaRPr>
          </a:p>
          <a:p>
            <a:pPr marL="609600" indent="-609600">
              <a:lnSpc>
                <a:spcPct val="120000"/>
              </a:lnSpc>
              <a:spcAft>
                <a:spcPct val="5000"/>
              </a:spcAft>
              <a:buFont typeface="Wingdings" panose="05000000000000000000" pitchFamily="2" charset="2"/>
              <a:buAutoNum type="arabicPeriod"/>
            </a:pPr>
            <a:r>
              <a:rPr lang="zh-CN" altLang="en-US" sz="2400" dirty="0" smtClean="0">
                <a:latin typeface="宋体" panose="02010600030101010101" pitchFamily="2" charset="-122"/>
                <a:ea typeface="宋体" panose="02010600030101010101" pitchFamily="2" charset="-122"/>
              </a:rPr>
              <a:t>认</a:t>
            </a:r>
            <a:r>
              <a:rPr lang="zh-CN" altLang="en-US" sz="2400" dirty="0">
                <a:latin typeface="宋体" panose="02010600030101010101" pitchFamily="2" charset="-122"/>
                <a:ea typeface="宋体" panose="02010600030101010101" pitchFamily="2" charset="-122"/>
              </a:rPr>
              <a:t>知策</a:t>
            </a:r>
            <a:r>
              <a:rPr lang="zh-CN" altLang="en-US" sz="2400" dirty="0" smtClean="0">
                <a:latin typeface="宋体" panose="02010600030101010101" pitchFamily="2" charset="-122"/>
                <a:ea typeface="宋体" panose="02010600030101010101" pitchFamily="2" charset="-122"/>
              </a:rPr>
              <a:t>略</a:t>
            </a:r>
            <a:endParaRPr lang="en-US" altLang="zh-CN" sz="2400" dirty="0" smtClean="0">
              <a:latin typeface="宋体" panose="02010600030101010101" pitchFamily="2" charset="-122"/>
              <a:ea typeface="宋体" panose="02010600030101010101" pitchFamily="2" charset="-122"/>
            </a:endParaRPr>
          </a:p>
          <a:p>
            <a:pPr marL="609600" indent="-609600">
              <a:lnSpc>
                <a:spcPct val="120000"/>
              </a:lnSpc>
              <a:spcAft>
                <a:spcPct val="5000"/>
              </a:spcAft>
              <a:buFont typeface="Wingdings" panose="05000000000000000000" pitchFamily="2" charset="2"/>
              <a:buAutoNum type="arabicPeriod"/>
            </a:pPr>
            <a:r>
              <a:rPr lang="zh-CN" altLang="en-US" sz="2400" dirty="0" smtClean="0">
                <a:latin typeface="宋体" panose="02010600030101010101" pitchFamily="2" charset="-122"/>
                <a:ea typeface="宋体" panose="02010600030101010101" pitchFamily="2" charset="-122"/>
              </a:rPr>
              <a:t>动作技能</a:t>
            </a:r>
            <a:r>
              <a:rPr lang="en-US" altLang="zh-CN" sz="2400" dirty="0" smtClean="0">
                <a:latin typeface="宋体" panose="02010600030101010101" pitchFamily="2" charset="-122"/>
                <a:ea typeface="宋体" panose="02010600030101010101" pitchFamily="2" charset="-122"/>
              </a:rPr>
              <a:t>----</a:t>
            </a:r>
            <a:r>
              <a:rPr lang="zh-CN" altLang="en-US" sz="2400" dirty="0" smtClean="0">
                <a:solidFill>
                  <a:srgbClr val="FF0000"/>
                </a:solidFill>
                <a:latin typeface="宋体" panose="02010600030101010101" pitchFamily="2" charset="-122"/>
                <a:ea typeface="宋体" panose="02010600030101010101" pitchFamily="2" charset="-122"/>
              </a:rPr>
              <a:t>动作技能领域</a:t>
            </a:r>
            <a:endParaRPr lang="en-US" altLang="zh-CN" sz="2400" dirty="0" smtClean="0">
              <a:solidFill>
                <a:srgbClr val="FF0000"/>
              </a:solidFill>
              <a:latin typeface="宋体" panose="02010600030101010101" pitchFamily="2" charset="-122"/>
              <a:ea typeface="宋体" panose="02010600030101010101" pitchFamily="2" charset="-122"/>
            </a:endParaRPr>
          </a:p>
          <a:p>
            <a:pPr marL="609600" indent="-609600">
              <a:lnSpc>
                <a:spcPct val="120000"/>
              </a:lnSpc>
              <a:spcAft>
                <a:spcPct val="5000"/>
              </a:spcAft>
              <a:buFont typeface="Wingdings" panose="05000000000000000000" pitchFamily="2" charset="2"/>
              <a:buAutoNum type="arabicPeriod"/>
            </a:pPr>
            <a:r>
              <a:rPr lang="zh-CN" altLang="en-US" sz="2400" dirty="0" smtClean="0">
                <a:latin typeface="宋体" panose="02010600030101010101" pitchFamily="2" charset="-122"/>
                <a:ea typeface="宋体" panose="02010600030101010101" pitchFamily="2" charset="-122"/>
              </a:rPr>
              <a:t>态度</a:t>
            </a:r>
            <a:r>
              <a:rPr lang="en-US" altLang="zh-CN" sz="2400" dirty="0" smtClean="0">
                <a:latin typeface="宋体" panose="02010600030101010101" pitchFamily="2" charset="-122"/>
                <a:ea typeface="宋体" panose="02010600030101010101" pitchFamily="2" charset="-122"/>
              </a:rPr>
              <a:t>--------</a:t>
            </a:r>
            <a:r>
              <a:rPr lang="zh-CN" altLang="en-US" sz="2400" dirty="0" smtClean="0">
                <a:solidFill>
                  <a:srgbClr val="FF0000"/>
                </a:solidFill>
                <a:latin typeface="宋体" panose="02010600030101010101" pitchFamily="2" charset="-122"/>
                <a:ea typeface="宋体" panose="02010600030101010101" pitchFamily="2" charset="-122"/>
              </a:rPr>
              <a:t>情感领域</a:t>
            </a:r>
            <a:endParaRPr lang="en-US" altLang="zh-CN" sz="2400" dirty="0" smtClean="0">
              <a:solidFill>
                <a:srgbClr val="FF0000"/>
              </a:solidFill>
              <a:latin typeface="宋体" panose="02010600030101010101" pitchFamily="2" charset="-122"/>
              <a:ea typeface="宋体" panose="02010600030101010101" pitchFamily="2" charset="-122"/>
            </a:endParaRPr>
          </a:p>
          <a:p>
            <a:pPr marL="609600" indent="-609600">
              <a:lnSpc>
                <a:spcPct val="120000"/>
              </a:lnSpc>
              <a:spcAft>
                <a:spcPct val="5000"/>
              </a:spcAft>
              <a:buFont typeface="Wingdings" panose="05000000000000000000" pitchFamily="2" charset="2"/>
              <a:buAutoNum type="arabicPeriod"/>
            </a:pPr>
            <a:endParaRPr lang="en-US" altLang="zh-CN" sz="2400" dirty="0" smtClean="0">
              <a:solidFill>
                <a:srgbClr val="FF0000"/>
              </a:solidFill>
              <a:latin typeface="宋体" panose="02010600030101010101" pitchFamily="2" charset="-122"/>
              <a:ea typeface="宋体" panose="02010600030101010101" pitchFamily="2" charset="-122"/>
            </a:endParaRPr>
          </a:p>
        </p:txBody>
      </p:sp>
      <p:sp>
        <p:nvSpPr>
          <p:cNvPr id="2" name="右大括号 1"/>
          <p:cNvSpPr/>
          <p:nvPr>
            <p:custDataLst>
              <p:tags r:id="rId4"/>
            </p:custDataLst>
          </p:nvPr>
        </p:nvSpPr>
        <p:spPr>
          <a:xfrm>
            <a:off x="5220072" y="2657103"/>
            <a:ext cx="432048" cy="1368152"/>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Tree>
    <p:custDataLst>
      <p:tags r:id="rId5"/>
    </p:custData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Rot="1" noChangeArrowheads="1"/>
          </p:cNvSpPr>
          <p:nvPr>
            <p:custDataLst>
              <p:tags r:id="rId1"/>
            </p:custDataLst>
          </p:nvPr>
        </p:nvSpPr>
        <p:spPr>
          <a:xfrm>
            <a:off x="1621850" y="533384"/>
            <a:ext cx="8748464" cy="1285875"/>
          </a:xfrm>
          <a:prstGeom prst="rect">
            <a:avLst/>
          </a:prstGeom>
          <a:noFill/>
          <a:ln w="9525">
            <a:noFill/>
            <a:miter lim="800000"/>
          </a:ln>
          <a:effectLst/>
        </p:spPr>
        <p:txBody>
          <a:bodyPr vert="horz" wrap="square" lIns="91440" tIns="45720" rIns="91440" bIns="45720" numCol="1" anchor="ctr" anchorCtr="0" compatLnSpc="1"/>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r>
              <a:rPr lang="zh-CN" altLang="en-US" sz="3600" dirty="0" smtClean="0">
                <a:solidFill>
                  <a:schemeClr val="tx1"/>
                </a:solidFill>
                <a:latin typeface="宋体" panose="02010600030101010101" pitchFamily="2" charset="-122"/>
                <a:ea typeface="宋体" panose="02010600030101010101" pitchFamily="2" charset="-122"/>
                <a:cs typeface="宋体" panose="02010600030101010101" pitchFamily="2" charset="-122"/>
              </a:rPr>
              <a:t>第三节  </a:t>
            </a:r>
            <a:r>
              <a:rPr lang="en-US" altLang="zh-CN" sz="3600" dirty="0" smtClean="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3600" kern="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影响学习的内部因素</a:t>
            </a:r>
            <a:endParaRPr kumimoji="0" lang="zh-CN" altLang="en-US" sz="3600" b="1" i="0" u="none" strike="noStrike" kern="0" cap="none" spc="0" normalizeH="0" baseline="0" noProof="0" dirty="0">
              <a:ln>
                <a:noFill/>
              </a:ln>
              <a:solidFill>
                <a:schemeClr val="tx2"/>
              </a:solidFill>
              <a:effectLst/>
              <a:uLnTx/>
              <a:uFillTx/>
              <a:latin typeface="+mj-lt"/>
              <a:ea typeface="+mj-ea"/>
              <a:cs typeface="+mj-cs"/>
            </a:endParaRPr>
          </a:p>
          <a:p>
            <a:endParaRPr lang="zh-CN" altLang="en-US" sz="3600" dirty="0" smtClean="0">
              <a:latin typeface="宋体" panose="02010600030101010101" pitchFamily="2" charset="-122"/>
              <a:ea typeface="宋体" panose="02010600030101010101" pitchFamily="2" charset="-122"/>
            </a:endParaRPr>
          </a:p>
        </p:txBody>
      </p:sp>
      <p:sp>
        <p:nvSpPr>
          <p:cNvPr id="519170" name="Rectangle 2"/>
          <p:cNvSpPr>
            <a:spLocks noGrp="1" noRot="1" noChangeArrowheads="1"/>
          </p:cNvSpPr>
          <p:nvPr>
            <p:custDataLst>
              <p:tags r:id="rId2"/>
            </p:custDataLst>
          </p:nvPr>
        </p:nvSpPr>
        <p:spPr>
          <a:xfrm>
            <a:off x="1488758" y="1233696"/>
            <a:ext cx="8374062" cy="968375"/>
          </a:xfrm>
          <a:prstGeom prst="rect">
            <a:avLst/>
          </a:prstGeom>
          <a:noFill/>
          <a:ln w="9525">
            <a:noFill/>
            <a:miter lim="800000"/>
          </a:ln>
          <a:effectLst/>
        </p:spPr>
        <p:txBody>
          <a:bodyPr vert="horz" wrap="square" lIns="91440" tIns="45720" rIns="91440" bIns="45720" numCol="1" anchor="ctr" anchorCtr="0" compatLnSpc="1"/>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pPr algn="l"/>
            <a:r>
              <a:rPr lang="zh-CN" altLang="en-US" sz="2800" dirty="0" smtClean="0">
                <a:solidFill>
                  <a:schemeClr val="tx1"/>
                </a:solidFill>
                <a:latin typeface="宋体" panose="02010600030101010101" pitchFamily="2" charset="-122"/>
                <a:ea typeface="宋体" panose="02010600030101010101" pitchFamily="2" charset="-122"/>
              </a:rPr>
              <a:t>一、加涅的学习分类理论</a:t>
            </a:r>
            <a:endParaRPr lang="zh-CN" altLang="en-US" sz="2800" b="1" dirty="0" smtClean="0">
              <a:solidFill>
                <a:schemeClr val="tx1"/>
              </a:solidFill>
              <a:latin typeface="宋体" panose="02010600030101010101" pitchFamily="2" charset="-122"/>
              <a:ea typeface="宋体" panose="02010600030101010101" pitchFamily="2" charset="-122"/>
            </a:endParaRPr>
          </a:p>
        </p:txBody>
      </p:sp>
      <p:sp>
        <p:nvSpPr>
          <p:cNvPr id="4" name="Rectangle 2"/>
          <p:cNvSpPr>
            <a:spLocks noGrp="1" noRot="1" noChangeArrowheads="1"/>
          </p:cNvSpPr>
          <p:nvPr>
            <p:custDataLst>
              <p:tags r:id="rId3"/>
            </p:custDataLst>
          </p:nvPr>
        </p:nvSpPr>
        <p:spPr>
          <a:xfrm>
            <a:off x="1559912" y="1925846"/>
            <a:ext cx="8374062" cy="968375"/>
          </a:xfrm>
          <a:prstGeom prst="rect">
            <a:avLst/>
          </a:prstGeom>
          <a:noFill/>
          <a:ln w="9525">
            <a:noFill/>
            <a:miter lim="800000"/>
          </a:ln>
          <a:effectLst/>
        </p:spPr>
        <p:txBody>
          <a:bodyPr vert="horz" wrap="square" lIns="91440" tIns="45720" rIns="91440" bIns="45720" numCol="1" anchor="ctr" anchorCtr="0" compatLnSpc="1"/>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pPr algn="l"/>
            <a:r>
              <a:rPr lang="zh-CN" altLang="en-US" sz="2800" dirty="0" smtClean="0">
                <a:solidFill>
                  <a:schemeClr val="tx1"/>
                </a:solidFill>
                <a:latin typeface="宋体" panose="02010600030101010101" pitchFamily="2" charset="-122"/>
                <a:ea typeface="宋体" panose="02010600030101010101" pitchFamily="2" charset="-122"/>
              </a:rPr>
              <a:t>（一）学习动机</a:t>
            </a:r>
            <a:endParaRPr lang="zh-CN" altLang="en-US" sz="2800" b="1" dirty="0" smtClean="0">
              <a:solidFill>
                <a:schemeClr val="tx1"/>
              </a:solidFill>
              <a:latin typeface="宋体" panose="02010600030101010101" pitchFamily="2" charset="-122"/>
              <a:ea typeface="宋体" panose="02010600030101010101" pitchFamily="2" charset="-122"/>
            </a:endParaRPr>
          </a:p>
        </p:txBody>
      </p:sp>
      <p:sp>
        <p:nvSpPr>
          <p:cNvPr id="5" name="Rectangle 3"/>
          <p:cNvSpPr>
            <a:spLocks noGrp="1" noRot="1" noChangeArrowheads="1"/>
          </p:cNvSpPr>
          <p:nvPr>
            <p:custDataLst>
              <p:tags r:id="rId4"/>
            </p:custDataLst>
          </p:nvPr>
        </p:nvSpPr>
        <p:spPr>
          <a:xfrm>
            <a:off x="1313180" y="2839720"/>
            <a:ext cx="6282055" cy="1320165"/>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609600" indent="-609600">
              <a:lnSpc>
                <a:spcPct val="120000"/>
              </a:lnSpc>
              <a:spcAft>
                <a:spcPct val="5000"/>
              </a:spcAft>
              <a:buNone/>
            </a:pPr>
            <a:r>
              <a:rPr lang="zh-CN" altLang="en-US" sz="2800" dirty="0" smtClean="0">
                <a:latin typeface="宋体" panose="02010600030101010101" pitchFamily="2" charset="-122"/>
                <a:ea typeface="宋体" panose="02010600030101010101" pitchFamily="2" charset="-122"/>
              </a:rPr>
              <a:t>       </a:t>
            </a:r>
            <a:r>
              <a:rPr lang="zh-CN" altLang="en-US" sz="2400" dirty="0" smtClean="0">
                <a:latin typeface="宋体" panose="02010600030101010101" pitchFamily="2" charset="-122"/>
                <a:ea typeface="宋体" panose="02010600030101010101" pitchFamily="2" charset="-122"/>
              </a:rPr>
              <a:t>激发和维持个体学习活动，并指使学习活动朝向一定学习目标的心理倾向</a:t>
            </a:r>
            <a:r>
              <a:rPr lang="zh-CN" altLang="en-US" sz="2400" dirty="0" smtClean="0">
                <a:solidFill>
                  <a:schemeClr val="tx1"/>
                </a:solidFill>
                <a:latin typeface="宋体" panose="02010600030101010101" pitchFamily="2" charset="-122"/>
                <a:ea typeface="宋体" panose="02010600030101010101" pitchFamily="2" charset="-122"/>
              </a:rPr>
              <a:t>。</a:t>
            </a:r>
            <a:r>
              <a:rPr lang="zh-CN" altLang="en-US" sz="2400" dirty="0" smtClean="0">
                <a:solidFill>
                  <a:srgbClr val="FF0000"/>
                </a:solidFill>
                <a:latin typeface="宋体" panose="02010600030101010101" pitchFamily="2" charset="-122"/>
                <a:ea typeface="宋体" panose="02010600030101010101" pitchFamily="2" charset="-122"/>
              </a:rPr>
              <a:t>“为什么而学？”</a:t>
            </a:r>
            <a:endParaRPr lang="en-US" altLang="zh-CN" sz="2800" dirty="0" smtClean="0">
              <a:solidFill>
                <a:srgbClr val="FF0000"/>
              </a:solidFill>
              <a:latin typeface="宋体" panose="02010600030101010101" pitchFamily="2" charset="-122"/>
              <a:ea typeface="宋体" panose="02010600030101010101" pitchFamily="2" charset="-122"/>
            </a:endParaRPr>
          </a:p>
          <a:p>
            <a:pPr marL="609600" indent="-609600">
              <a:lnSpc>
                <a:spcPct val="120000"/>
              </a:lnSpc>
              <a:spcAft>
                <a:spcPct val="5000"/>
              </a:spcAft>
              <a:buNone/>
            </a:pPr>
            <a:endParaRPr lang="zh-CN" altLang="en-US" sz="2800" dirty="0">
              <a:solidFill>
                <a:srgbClr val="FF0000"/>
              </a:solidFill>
              <a:latin typeface="宋体" panose="02010600030101010101" pitchFamily="2" charset="-122"/>
              <a:ea typeface="宋体" panose="02010600030101010101" pitchFamily="2" charset="-122"/>
            </a:endParaRPr>
          </a:p>
        </p:txBody>
      </p:sp>
      <p:sp>
        <p:nvSpPr>
          <p:cNvPr id="519171" name="Rectangle 3"/>
          <p:cNvSpPr>
            <a:spLocks noGrp="1" noRot="1" noChangeArrowheads="1"/>
          </p:cNvSpPr>
          <p:nvPr>
            <p:custDataLst>
              <p:tags r:id="rId5"/>
            </p:custDataLst>
          </p:nvPr>
        </p:nvSpPr>
        <p:spPr>
          <a:xfrm>
            <a:off x="1868494" y="4296429"/>
            <a:ext cx="4357686" cy="4346575"/>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609600" indent="-609600">
              <a:lnSpc>
                <a:spcPct val="120000"/>
              </a:lnSpc>
              <a:spcAft>
                <a:spcPct val="5000"/>
              </a:spcAft>
              <a:buNone/>
            </a:pPr>
            <a:r>
              <a:rPr lang="zh-CN" altLang="en-US" sz="2800" dirty="0" smtClean="0">
                <a:solidFill>
                  <a:srgbClr val="FF0000"/>
                </a:solidFill>
                <a:latin typeface="宋体" panose="02010600030101010101" pitchFamily="2" charset="-122"/>
                <a:ea typeface="宋体" panose="02010600030101010101" pitchFamily="2" charset="-122"/>
              </a:rPr>
              <a:t>    </a:t>
            </a:r>
            <a:r>
              <a:rPr lang="zh-CN" altLang="en-US" sz="2400" dirty="0" smtClean="0">
                <a:latin typeface="宋体" panose="02010600030101010101" pitchFamily="2" charset="-122"/>
                <a:ea typeface="宋体" panose="02010600030101010101" pitchFamily="2" charset="-122"/>
              </a:rPr>
              <a:t>内部学习动机</a:t>
            </a:r>
            <a:r>
              <a:rPr lang="en-US" altLang="zh-CN" sz="2400" dirty="0" smtClean="0">
                <a:latin typeface="宋体" panose="02010600030101010101" pitchFamily="2" charset="-122"/>
                <a:ea typeface="宋体" panose="02010600030101010101" pitchFamily="2" charset="-122"/>
              </a:rPr>
              <a:t>- </a:t>
            </a:r>
            <a:r>
              <a:rPr lang="zh-CN" altLang="en-US" sz="2400" dirty="0" smtClean="0">
                <a:latin typeface="宋体" panose="02010600030101010101" pitchFamily="2" charset="-122"/>
                <a:ea typeface="宋体" panose="02010600030101010101" pitchFamily="2" charset="-122"/>
              </a:rPr>
              <a:t>对学习活动本身，如兴趣</a:t>
            </a:r>
            <a:endParaRPr lang="en-US" altLang="zh-CN" sz="2400" dirty="0" smtClean="0">
              <a:latin typeface="宋体" panose="02010600030101010101" pitchFamily="2" charset="-122"/>
              <a:ea typeface="宋体" panose="02010600030101010101" pitchFamily="2" charset="-122"/>
            </a:endParaRPr>
          </a:p>
          <a:p>
            <a:pPr marL="609600" indent="-609600">
              <a:lnSpc>
                <a:spcPct val="120000"/>
              </a:lnSpc>
              <a:spcAft>
                <a:spcPct val="5000"/>
              </a:spcAft>
              <a:buNone/>
            </a:pPr>
            <a:r>
              <a:rPr lang="en-US" altLang="zh-CN" sz="2400" dirty="0" smtClean="0">
                <a:latin typeface="宋体" panose="02010600030101010101" pitchFamily="2" charset="-122"/>
                <a:ea typeface="宋体" panose="02010600030101010101" pitchFamily="2" charset="-122"/>
              </a:rPr>
              <a:t>    </a:t>
            </a:r>
            <a:r>
              <a:rPr lang="zh-CN" altLang="en-US" sz="2400" dirty="0" smtClean="0">
                <a:latin typeface="宋体" panose="02010600030101010101" pitchFamily="2" charset="-122"/>
                <a:ea typeface="宋体" panose="02010600030101010101" pitchFamily="2" charset="-122"/>
              </a:rPr>
              <a:t>外部学习动机</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学习以外的诱惑，如奖励</a:t>
            </a:r>
            <a:endParaRPr lang="en-US" altLang="zh-CN" sz="2400" dirty="0" smtClean="0">
              <a:latin typeface="宋体" panose="02010600030101010101" pitchFamily="2" charset="-122"/>
              <a:ea typeface="宋体" panose="02010600030101010101" pitchFamily="2" charset="-122"/>
            </a:endParaRPr>
          </a:p>
          <a:p>
            <a:pPr marL="609600" indent="-609600">
              <a:lnSpc>
                <a:spcPct val="120000"/>
              </a:lnSpc>
              <a:spcAft>
                <a:spcPct val="5000"/>
              </a:spcAft>
              <a:buNone/>
            </a:pPr>
            <a:endParaRPr lang="en-US" altLang="zh-CN" sz="2800" dirty="0" smtClean="0">
              <a:solidFill>
                <a:srgbClr val="FF0000"/>
              </a:solidFill>
              <a:latin typeface="宋体" panose="02010600030101010101" pitchFamily="2" charset="-122"/>
              <a:ea typeface="宋体" panose="02010600030101010101" pitchFamily="2" charset="-122"/>
            </a:endParaRPr>
          </a:p>
          <a:p>
            <a:pPr marL="609600" indent="-609600">
              <a:lnSpc>
                <a:spcPct val="120000"/>
              </a:lnSpc>
              <a:spcAft>
                <a:spcPct val="5000"/>
              </a:spcAft>
              <a:buNone/>
            </a:pPr>
            <a:endParaRPr lang="zh-CN" altLang="en-US" sz="2800" dirty="0">
              <a:solidFill>
                <a:srgbClr val="FF0000"/>
              </a:solidFill>
              <a:latin typeface="宋体" panose="02010600030101010101" pitchFamily="2" charset="-122"/>
              <a:ea typeface="宋体" panose="02010600030101010101" pitchFamily="2" charset="-122"/>
            </a:endParaRPr>
          </a:p>
        </p:txBody>
      </p:sp>
      <p:pic>
        <p:nvPicPr>
          <p:cNvPr id="9" name="图片 8" descr="timg (3).jpg"/>
          <p:cNvPicPr>
            <a:picLocks noChangeAspect="1"/>
          </p:cNvPicPr>
          <p:nvPr>
            <p:custDataLst>
              <p:tags r:id="rId6"/>
            </p:custDataLst>
          </p:nvPr>
        </p:nvPicPr>
        <p:blipFill>
          <a:blip r:embed="rId7" cstate="print"/>
          <a:stretch>
            <a:fillRect/>
          </a:stretch>
        </p:blipFill>
        <p:spPr>
          <a:xfrm>
            <a:off x="8124190" y="1819275"/>
            <a:ext cx="2891155" cy="2239010"/>
          </a:xfrm>
          <a:prstGeom prst="rect">
            <a:avLst/>
          </a:prstGeom>
        </p:spPr>
      </p:pic>
      <p:pic>
        <p:nvPicPr>
          <p:cNvPr id="10" name="图片 9" descr="timg.jpg"/>
          <p:cNvPicPr>
            <a:picLocks noChangeAspect="1"/>
          </p:cNvPicPr>
          <p:nvPr>
            <p:custDataLst>
              <p:tags r:id="rId8"/>
            </p:custDataLst>
          </p:nvPr>
        </p:nvPicPr>
        <p:blipFill>
          <a:blip r:embed="rId9" cstate="print"/>
          <a:stretch>
            <a:fillRect/>
          </a:stretch>
        </p:blipFill>
        <p:spPr>
          <a:xfrm>
            <a:off x="8186427" y="4248151"/>
            <a:ext cx="2826291" cy="2117728"/>
          </a:xfrm>
          <a:prstGeom prst="rect">
            <a:avLst/>
          </a:prstGeom>
        </p:spPr>
      </p:pic>
    </p:spTree>
    <p:custDataLst>
      <p:tags r:id="rId10"/>
    </p:custData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Rot="1" noChangeArrowheads="1"/>
          </p:cNvSpPr>
          <p:nvPr>
            <p:custDataLst>
              <p:tags r:id="rId1"/>
            </p:custDataLst>
          </p:nvPr>
        </p:nvSpPr>
        <p:spPr>
          <a:xfrm>
            <a:off x="718537" y="334536"/>
            <a:ext cx="8374062" cy="968375"/>
          </a:xfrm>
          <a:prstGeom prst="rect">
            <a:avLst/>
          </a:prstGeom>
          <a:noFill/>
          <a:ln w="9525">
            <a:noFill/>
            <a:miter lim="800000"/>
          </a:ln>
          <a:effectLst/>
        </p:spPr>
        <p:txBody>
          <a:bodyPr vert="horz" wrap="square" lIns="91440" tIns="45720" rIns="91440" bIns="45720" numCol="1" anchor="ctr" anchorCtr="0" compatLnSpc="1"/>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pPr algn="l"/>
            <a:r>
              <a:rPr lang="zh-CN" altLang="en-US" sz="2800" dirty="0" smtClean="0">
                <a:solidFill>
                  <a:schemeClr val="tx1"/>
                </a:solidFill>
                <a:latin typeface="宋体" panose="02010600030101010101" pitchFamily="2" charset="-122"/>
                <a:ea typeface="宋体" panose="02010600030101010101" pitchFamily="2" charset="-122"/>
              </a:rPr>
              <a:t>（一）学习动机</a:t>
            </a:r>
            <a:endParaRPr lang="zh-CN" altLang="en-US" sz="2800" b="1" dirty="0" smtClean="0">
              <a:solidFill>
                <a:schemeClr val="tx1"/>
              </a:solidFill>
              <a:latin typeface="宋体" panose="02010600030101010101" pitchFamily="2" charset="-122"/>
              <a:ea typeface="宋体" panose="02010600030101010101" pitchFamily="2" charset="-122"/>
            </a:endParaRPr>
          </a:p>
        </p:txBody>
      </p:sp>
      <p:pic>
        <p:nvPicPr>
          <p:cNvPr id="7" name="图片 6" descr="timg (4).jpg"/>
          <p:cNvPicPr>
            <a:picLocks noChangeAspect="1"/>
          </p:cNvPicPr>
          <p:nvPr>
            <p:custDataLst>
              <p:tags r:id="rId2"/>
            </p:custDataLst>
          </p:nvPr>
        </p:nvPicPr>
        <p:blipFill>
          <a:blip r:embed="rId3" cstate="print"/>
          <a:stretch>
            <a:fillRect/>
          </a:stretch>
        </p:blipFill>
        <p:spPr>
          <a:xfrm>
            <a:off x="7290425" y="1911347"/>
            <a:ext cx="4419600" cy="3181350"/>
          </a:xfrm>
          <a:prstGeom prst="rect">
            <a:avLst/>
          </a:prstGeom>
        </p:spPr>
      </p:pic>
      <p:sp>
        <p:nvSpPr>
          <p:cNvPr id="8" name="Rectangle 3"/>
          <p:cNvSpPr>
            <a:spLocks noGrp="1" noRot="1" noChangeArrowheads="1"/>
          </p:cNvSpPr>
          <p:nvPr>
            <p:custDataLst>
              <p:tags r:id="rId4"/>
            </p:custDataLst>
          </p:nvPr>
        </p:nvSpPr>
        <p:spPr>
          <a:xfrm>
            <a:off x="191741" y="2214548"/>
            <a:ext cx="9144000" cy="4346575"/>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609600" indent="-609600" algn="ctr">
              <a:lnSpc>
                <a:spcPct val="120000"/>
              </a:lnSpc>
              <a:spcAft>
                <a:spcPct val="5000"/>
              </a:spcAft>
              <a:buNone/>
            </a:pPr>
            <a:r>
              <a:rPr lang="zh-CN" altLang="en-US" sz="2400" b="1" dirty="0" smtClean="0">
                <a:latin typeface="宋体" panose="02010600030101010101" pitchFamily="2" charset="-122"/>
                <a:ea typeface="宋体" panose="02010600030101010101" pitchFamily="2" charset="-122"/>
              </a:rPr>
              <a:t>学习动机的激发与维持</a:t>
            </a:r>
            <a:endParaRPr lang="en-US" altLang="zh-CN" sz="2400" b="1" dirty="0" smtClean="0">
              <a:latin typeface="宋体" panose="02010600030101010101" pitchFamily="2" charset="-122"/>
              <a:ea typeface="宋体" panose="02010600030101010101" pitchFamily="2" charset="-122"/>
            </a:endParaRPr>
          </a:p>
          <a:p>
            <a:pPr marL="609600" indent="-609600">
              <a:lnSpc>
                <a:spcPct val="120000"/>
              </a:lnSpc>
              <a:spcAft>
                <a:spcPct val="5000"/>
              </a:spcAft>
              <a:buNone/>
            </a:pPr>
            <a:r>
              <a:rPr lang="en-US" altLang="zh-CN" sz="2400" dirty="0" smtClean="0">
                <a:latin typeface="宋体" panose="02010600030101010101" pitchFamily="2" charset="-122"/>
                <a:ea typeface="宋体" panose="02010600030101010101" pitchFamily="2" charset="-122"/>
              </a:rPr>
              <a:t>      1</a:t>
            </a:r>
            <a:r>
              <a:rPr lang="zh-CN" altLang="en-US" sz="2400" dirty="0" smtClean="0">
                <a:latin typeface="宋体" panose="02010600030101010101" pitchFamily="2" charset="-122"/>
                <a:ea typeface="宋体" panose="02010600030101010101" pitchFamily="2" charset="-122"/>
              </a:rPr>
              <a:t>、必须先满足低层次需要</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需要层次理论；</a:t>
            </a:r>
            <a:endParaRPr lang="en-US" altLang="zh-CN" sz="2400" dirty="0" smtClean="0">
              <a:latin typeface="宋体" panose="02010600030101010101" pitchFamily="2" charset="-122"/>
              <a:ea typeface="宋体" panose="02010600030101010101" pitchFamily="2" charset="-122"/>
            </a:endParaRPr>
          </a:p>
          <a:p>
            <a:pPr marL="609600" indent="-609600">
              <a:lnSpc>
                <a:spcPct val="120000"/>
              </a:lnSpc>
              <a:spcAft>
                <a:spcPct val="5000"/>
              </a:spcAft>
              <a:buNone/>
            </a:pPr>
            <a:r>
              <a:rPr lang="en-US" altLang="zh-CN" sz="2400" dirty="0" smtClean="0">
                <a:latin typeface="宋体" panose="02010600030101010101" pitchFamily="2" charset="-122"/>
                <a:ea typeface="宋体" panose="02010600030101010101" pitchFamily="2" charset="-122"/>
              </a:rPr>
              <a:t>      2</a:t>
            </a:r>
            <a:r>
              <a:rPr lang="zh-CN" altLang="en-US" sz="2400" dirty="0" smtClean="0">
                <a:latin typeface="宋体" panose="02010600030101010101" pitchFamily="2" charset="-122"/>
                <a:ea typeface="宋体" panose="02010600030101010101" pitchFamily="2" charset="-122"/>
              </a:rPr>
              <a:t>、内部动机为主，外在动机为辅；</a:t>
            </a:r>
            <a:endParaRPr lang="en-US" altLang="zh-CN" sz="2400" dirty="0" smtClean="0">
              <a:latin typeface="宋体" panose="02010600030101010101" pitchFamily="2" charset="-122"/>
              <a:ea typeface="宋体" panose="02010600030101010101" pitchFamily="2" charset="-122"/>
            </a:endParaRPr>
          </a:p>
          <a:p>
            <a:pPr marL="609600" indent="-609600">
              <a:lnSpc>
                <a:spcPct val="120000"/>
              </a:lnSpc>
              <a:spcAft>
                <a:spcPct val="5000"/>
              </a:spcAft>
              <a:buNone/>
            </a:pPr>
            <a:r>
              <a:rPr lang="en-US" altLang="zh-CN" sz="2400" dirty="0" smtClean="0">
                <a:latin typeface="宋体" panose="02010600030101010101" pitchFamily="2" charset="-122"/>
                <a:ea typeface="宋体" panose="02010600030101010101" pitchFamily="2" charset="-122"/>
              </a:rPr>
              <a:t>      3</a:t>
            </a:r>
            <a:r>
              <a:rPr lang="zh-CN" altLang="en-US" sz="2400" dirty="0" smtClean="0">
                <a:latin typeface="宋体" panose="02010600030101010101" pitchFamily="2" charset="-122"/>
                <a:ea typeface="宋体" panose="02010600030101010101" pitchFamily="2" charset="-122"/>
              </a:rPr>
              <a:t>、动机强度适当，倒</a:t>
            </a:r>
            <a:r>
              <a:rPr lang="en-US" altLang="zh-CN" sz="2400" dirty="0" smtClean="0">
                <a:latin typeface="宋体" panose="02010600030101010101" pitchFamily="2" charset="-122"/>
                <a:ea typeface="宋体" panose="02010600030101010101" pitchFamily="2" charset="-122"/>
              </a:rPr>
              <a:t>U</a:t>
            </a:r>
            <a:r>
              <a:rPr lang="zh-CN" altLang="en-US" sz="2400" dirty="0" smtClean="0">
                <a:latin typeface="宋体" panose="02010600030101010101" pitchFamily="2" charset="-122"/>
                <a:ea typeface="宋体" panose="02010600030101010101" pitchFamily="2" charset="-122"/>
              </a:rPr>
              <a:t>型曲线</a:t>
            </a:r>
            <a:endParaRPr lang="zh-CN" altLang="en-US" sz="2400" dirty="0">
              <a:latin typeface="宋体" panose="02010600030101010101" pitchFamily="2" charset="-122"/>
              <a:ea typeface="宋体" panose="02010600030101010101" pitchFamily="2" charset="-122"/>
            </a:endParaRPr>
          </a:p>
        </p:txBody>
      </p:sp>
    </p:spTree>
    <p:custDataLst>
      <p:tags r:id="rId5"/>
    </p:custData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Rot="1" noChangeArrowheads="1"/>
          </p:cNvSpPr>
          <p:nvPr>
            <p:custDataLst>
              <p:tags r:id="rId1"/>
            </p:custDataLst>
          </p:nvPr>
        </p:nvSpPr>
        <p:spPr>
          <a:xfrm>
            <a:off x="618207" y="537192"/>
            <a:ext cx="8374062" cy="968375"/>
          </a:xfrm>
          <a:prstGeom prst="rect">
            <a:avLst/>
          </a:prstGeom>
          <a:noFill/>
          <a:ln w="9525">
            <a:noFill/>
            <a:miter lim="800000"/>
          </a:ln>
          <a:effectLst/>
        </p:spPr>
        <p:txBody>
          <a:bodyPr vert="horz" wrap="square" lIns="91440" tIns="45720" rIns="91440" bIns="45720" numCol="1" anchor="ctr" anchorCtr="0" compatLnSpc="1"/>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pPr algn="l"/>
            <a:r>
              <a:rPr lang="zh-CN" altLang="en-US" sz="2800" dirty="0" smtClean="0">
                <a:solidFill>
                  <a:schemeClr val="tx1"/>
                </a:solidFill>
                <a:latin typeface="宋体" panose="02010600030101010101" pitchFamily="2" charset="-122"/>
                <a:ea typeface="宋体" panose="02010600030101010101" pitchFamily="2" charset="-122"/>
              </a:rPr>
              <a:t>（二）认知结构</a:t>
            </a:r>
            <a:endParaRPr lang="zh-CN" altLang="en-US" sz="2800" b="1" dirty="0" smtClean="0">
              <a:solidFill>
                <a:schemeClr val="tx1"/>
              </a:solidFill>
              <a:latin typeface="宋体" panose="02010600030101010101" pitchFamily="2" charset="-122"/>
              <a:ea typeface="宋体" panose="02010600030101010101" pitchFamily="2" charset="-122"/>
            </a:endParaRPr>
          </a:p>
        </p:txBody>
      </p:sp>
      <p:sp>
        <p:nvSpPr>
          <p:cNvPr id="519171" name="Rectangle 3"/>
          <p:cNvSpPr>
            <a:spLocks noGrp="1" noRot="1" noChangeArrowheads="1"/>
          </p:cNvSpPr>
          <p:nvPr>
            <p:custDataLst>
              <p:tags r:id="rId2"/>
            </p:custDataLst>
          </p:nvPr>
        </p:nvSpPr>
        <p:spPr>
          <a:xfrm>
            <a:off x="618490" y="1567180"/>
            <a:ext cx="10821035" cy="4346575"/>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609600" indent="-609600">
              <a:lnSpc>
                <a:spcPct val="120000"/>
              </a:lnSpc>
              <a:spcAft>
                <a:spcPct val="5000"/>
              </a:spcAft>
              <a:buNone/>
            </a:pPr>
            <a:r>
              <a:rPr lang="zh-CN" altLang="en-US" sz="2400" dirty="0" smtClean="0">
                <a:latin typeface="宋体" panose="02010600030101010101" pitchFamily="2" charset="-122"/>
                <a:ea typeface="宋体" panose="02010600030101010101" pitchFamily="2" charset="-122"/>
              </a:rPr>
              <a:t>      是人内在的心理结构。原有知识（某一特殊领域内的）或观念的全部内容和组织</a:t>
            </a:r>
            <a:r>
              <a:rPr lang="zh-CN" altLang="en-US" sz="2400" dirty="0" smtClean="0">
                <a:solidFill>
                  <a:srgbClr val="FF0000"/>
                </a:solidFill>
                <a:latin typeface="宋体" panose="02010600030101010101" pitchFamily="2" charset="-122"/>
                <a:ea typeface="宋体" panose="02010600030101010101" pitchFamily="2" charset="-122"/>
              </a:rPr>
              <a:t>。“学习基础”</a:t>
            </a:r>
            <a:endParaRPr lang="en-US" altLang="zh-CN" sz="2400" dirty="0" smtClean="0">
              <a:solidFill>
                <a:srgbClr val="FF0000"/>
              </a:solidFill>
              <a:latin typeface="宋体" panose="02010600030101010101" pitchFamily="2" charset="-122"/>
              <a:ea typeface="宋体" panose="02010600030101010101" pitchFamily="2" charset="-122"/>
            </a:endParaRPr>
          </a:p>
          <a:p>
            <a:pPr marL="609600" indent="-609600">
              <a:lnSpc>
                <a:spcPct val="120000"/>
              </a:lnSpc>
              <a:spcAft>
                <a:spcPct val="5000"/>
              </a:spcAft>
              <a:buNone/>
            </a:pPr>
            <a:r>
              <a:rPr lang="en-US" altLang="zh-CN" sz="2400" b="1" dirty="0" smtClean="0">
                <a:latin typeface="宋体" panose="02010600030101010101" pitchFamily="2" charset="-122"/>
                <a:ea typeface="宋体" panose="02010600030101010101" pitchFamily="2" charset="-122"/>
              </a:rPr>
              <a:t>     </a:t>
            </a:r>
            <a:r>
              <a:rPr lang="zh-CN" altLang="en-US" sz="2400" b="1" dirty="0" smtClean="0">
                <a:latin typeface="宋体" panose="02010600030101010101" pitchFamily="2" charset="-122"/>
                <a:ea typeface="宋体" panose="02010600030101010101" pitchFamily="2" charset="-122"/>
              </a:rPr>
              <a:t>认知结构变量</a:t>
            </a:r>
            <a:r>
              <a:rPr lang="zh-CN" altLang="en-US" sz="2400" dirty="0" smtClean="0">
                <a:latin typeface="宋体" panose="02010600030101010101" pitchFamily="2" charset="-122"/>
                <a:ea typeface="宋体" panose="02010600030101010101" pitchFamily="2" charset="-122"/>
              </a:rPr>
              <a:t>：</a:t>
            </a:r>
            <a:endParaRPr lang="en-US" altLang="zh-CN" sz="2400" dirty="0" smtClean="0">
              <a:latin typeface="宋体" panose="02010600030101010101" pitchFamily="2" charset="-122"/>
              <a:ea typeface="宋体" panose="02010600030101010101" pitchFamily="2" charset="-122"/>
            </a:endParaRPr>
          </a:p>
          <a:p>
            <a:pPr marL="609600" indent="-609600">
              <a:lnSpc>
                <a:spcPct val="120000"/>
              </a:lnSpc>
              <a:spcAft>
                <a:spcPct val="5000"/>
              </a:spcAft>
              <a:buNone/>
            </a:pPr>
            <a:r>
              <a:rPr lang="en-US" altLang="zh-CN" sz="2400" dirty="0" smtClean="0">
                <a:latin typeface="宋体" panose="02010600030101010101" pitchFamily="2" charset="-122"/>
                <a:ea typeface="宋体" panose="02010600030101010101" pitchFamily="2" charset="-122"/>
              </a:rPr>
              <a:t>          1</a:t>
            </a:r>
            <a:r>
              <a:rPr lang="zh-CN" altLang="en-US" sz="2400" dirty="0" smtClean="0">
                <a:latin typeface="宋体" panose="02010600030101010101" pitchFamily="2" charset="-122"/>
                <a:ea typeface="宋体" panose="02010600030101010101" pitchFamily="2" charset="-122"/>
              </a:rPr>
              <a:t>、可利用性：</a:t>
            </a:r>
            <a:endParaRPr lang="en-US" altLang="zh-CN" sz="2400" dirty="0" smtClean="0">
              <a:latin typeface="宋体" panose="02010600030101010101" pitchFamily="2" charset="-122"/>
              <a:ea typeface="宋体" panose="02010600030101010101" pitchFamily="2" charset="-122"/>
            </a:endParaRPr>
          </a:p>
          <a:p>
            <a:pPr marL="609600" indent="-609600">
              <a:lnSpc>
                <a:spcPct val="120000"/>
              </a:lnSpc>
              <a:spcAft>
                <a:spcPct val="5000"/>
              </a:spcAft>
              <a:buNone/>
            </a:pPr>
            <a:r>
              <a:rPr lang="en-US" altLang="zh-CN" sz="2400" dirty="0" smtClean="0">
                <a:latin typeface="宋体" panose="02010600030101010101" pitchFamily="2" charset="-122"/>
                <a:ea typeface="宋体" panose="02010600030101010101" pitchFamily="2" charset="-122"/>
              </a:rPr>
              <a:t>          2</a:t>
            </a:r>
            <a:r>
              <a:rPr lang="zh-CN" altLang="en-US" sz="2400" dirty="0" smtClean="0">
                <a:latin typeface="宋体" panose="02010600030101010101" pitchFamily="2" charset="-122"/>
                <a:ea typeface="宋体" panose="02010600030101010101" pitchFamily="2" charset="-122"/>
              </a:rPr>
              <a:t>、稳定性；“基础不牢，地动山摇”；</a:t>
            </a:r>
            <a:endParaRPr lang="en-US" altLang="zh-CN" sz="2400" dirty="0" smtClean="0">
              <a:latin typeface="宋体" panose="02010600030101010101" pitchFamily="2" charset="-122"/>
              <a:ea typeface="宋体" panose="02010600030101010101" pitchFamily="2" charset="-122"/>
            </a:endParaRPr>
          </a:p>
          <a:p>
            <a:pPr marL="609600" indent="-609600">
              <a:lnSpc>
                <a:spcPct val="120000"/>
              </a:lnSpc>
              <a:spcAft>
                <a:spcPct val="5000"/>
              </a:spcAft>
              <a:buNone/>
            </a:pPr>
            <a:r>
              <a:rPr lang="en-US" altLang="zh-CN" sz="2400" dirty="0" smtClean="0">
                <a:latin typeface="宋体" panose="02010600030101010101" pitchFamily="2" charset="-122"/>
                <a:ea typeface="宋体" panose="02010600030101010101" pitchFamily="2" charset="-122"/>
              </a:rPr>
              <a:t>          3</a:t>
            </a:r>
            <a:r>
              <a:rPr lang="zh-CN" altLang="en-US" sz="2400" dirty="0" smtClean="0">
                <a:latin typeface="宋体" panose="02010600030101010101" pitchFamily="2" charset="-122"/>
                <a:ea typeface="宋体" panose="02010600030101010101" pitchFamily="2" charset="-122"/>
              </a:rPr>
              <a:t>、可辨别性</a:t>
            </a:r>
            <a:endParaRPr lang="zh-CN" altLang="en-US" sz="2400" dirty="0">
              <a:latin typeface="宋体" panose="02010600030101010101" pitchFamily="2" charset="-122"/>
              <a:ea typeface="宋体" panose="02010600030101010101" pitchFamily="2" charset="-122"/>
            </a:endParaRPr>
          </a:p>
        </p:txBody>
      </p:sp>
    </p:spTree>
    <p:custDataLst>
      <p:tags r:id="rId3"/>
    </p:custData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Rot="1" noChangeArrowheads="1"/>
          </p:cNvSpPr>
          <p:nvPr>
            <p:custDataLst>
              <p:tags r:id="rId1"/>
            </p:custDataLst>
          </p:nvPr>
        </p:nvSpPr>
        <p:spPr>
          <a:xfrm>
            <a:off x="618207" y="537192"/>
            <a:ext cx="8374062" cy="968375"/>
          </a:xfrm>
          <a:prstGeom prst="rect">
            <a:avLst/>
          </a:prstGeom>
          <a:noFill/>
          <a:ln w="9525">
            <a:noFill/>
            <a:miter lim="800000"/>
          </a:ln>
          <a:effectLst/>
        </p:spPr>
        <p:txBody>
          <a:bodyPr vert="horz" wrap="square" lIns="91440" tIns="45720" rIns="91440" bIns="45720" numCol="1" anchor="ctr" anchorCtr="0" compatLnSpc="1"/>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pPr algn="l"/>
            <a:r>
              <a:rPr lang="zh-CN" altLang="en-US" sz="2800" dirty="0" smtClean="0">
                <a:solidFill>
                  <a:schemeClr val="tx1"/>
                </a:solidFill>
                <a:latin typeface="宋体" panose="02010600030101010101" pitchFamily="2" charset="-122"/>
                <a:ea typeface="宋体" panose="02010600030101010101" pitchFamily="2" charset="-122"/>
              </a:rPr>
              <a:t>（三）</a:t>
            </a:r>
            <a:r>
              <a:rPr lang="zh-CN" altLang="en-US" sz="2800" dirty="0" smtClean="0">
                <a:solidFill>
                  <a:schemeClr val="tx1"/>
                </a:solidFill>
                <a:latin typeface="宋体" panose="02010600030101010101" pitchFamily="2" charset="-122"/>
                <a:ea typeface="宋体" panose="02010600030101010101" pitchFamily="2" charset="-122"/>
              </a:rPr>
              <a:t>迁移</a:t>
            </a:r>
            <a:endParaRPr lang="zh-CN" altLang="en-US" sz="2800" dirty="0" smtClean="0">
              <a:solidFill>
                <a:schemeClr val="tx1"/>
              </a:solidFill>
              <a:latin typeface="宋体" panose="02010600030101010101" pitchFamily="2" charset="-122"/>
              <a:ea typeface="宋体" panose="02010600030101010101" pitchFamily="2" charset="-122"/>
            </a:endParaRPr>
          </a:p>
        </p:txBody>
      </p:sp>
      <p:sp>
        <p:nvSpPr>
          <p:cNvPr id="2" name="Rectangle 3"/>
          <p:cNvSpPr>
            <a:spLocks noGrp="1" noRot="1" noChangeArrowheads="1"/>
          </p:cNvSpPr>
          <p:nvPr>
            <p:custDataLst>
              <p:tags r:id="rId2"/>
            </p:custDataLst>
          </p:nvPr>
        </p:nvSpPr>
        <p:spPr>
          <a:xfrm>
            <a:off x="1181735" y="1285875"/>
            <a:ext cx="8764905" cy="4346575"/>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609600" indent="-609600">
              <a:lnSpc>
                <a:spcPct val="120000"/>
              </a:lnSpc>
              <a:spcAft>
                <a:spcPct val="5000"/>
              </a:spcAft>
              <a:buNone/>
            </a:pPr>
            <a:r>
              <a:rPr lang="zh-CN" altLang="en-US" sz="2400" b="1" dirty="0" smtClean="0">
                <a:latin typeface="宋体" panose="02010600030101010101" pitchFamily="2" charset="-122"/>
                <a:ea typeface="宋体" panose="02010600030101010101" pitchFamily="2" charset="-122"/>
              </a:rPr>
              <a:t>概念：</a:t>
            </a:r>
            <a:endParaRPr lang="en-US" altLang="zh-CN" sz="2400" b="1" dirty="0" smtClean="0">
              <a:latin typeface="宋体" panose="02010600030101010101" pitchFamily="2" charset="-122"/>
              <a:ea typeface="宋体" panose="02010600030101010101" pitchFamily="2" charset="-122"/>
            </a:endParaRPr>
          </a:p>
          <a:p>
            <a:pPr marL="609600" indent="-609600">
              <a:lnSpc>
                <a:spcPct val="120000"/>
              </a:lnSpc>
              <a:spcAft>
                <a:spcPct val="5000"/>
              </a:spcAft>
              <a:buNone/>
            </a:pPr>
            <a:r>
              <a:rPr lang="zh-CN" altLang="en-US" sz="2400" dirty="0" smtClean="0">
                <a:latin typeface="宋体" panose="02010600030101010101" pitchFamily="2" charset="-122"/>
                <a:ea typeface="宋体" panose="02010600030101010101" pitchFamily="2" charset="-122"/>
              </a:rPr>
              <a:t>      一种学习对另一种学习的影响。</a:t>
            </a:r>
            <a:endParaRPr lang="en-US" altLang="zh-CN" sz="2400" dirty="0" smtClean="0">
              <a:solidFill>
                <a:srgbClr val="FF0000"/>
              </a:solidFill>
              <a:latin typeface="宋体" panose="02010600030101010101" pitchFamily="2" charset="-122"/>
              <a:ea typeface="宋体" panose="02010600030101010101" pitchFamily="2" charset="-122"/>
            </a:endParaRPr>
          </a:p>
          <a:p>
            <a:pPr marL="609600" indent="-609600">
              <a:lnSpc>
                <a:spcPct val="120000"/>
              </a:lnSpc>
              <a:spcAft>
                <a:spcPct val="5000"/>
              </a:spcAft>
              <a:buNone/>
            </a:pPr>
            <a:r>
              <a:rPr lang="zh-CN" altLang="en-US" sz="2400" b="1" dirty="0" smtClean="0">
                <a:latin typeface="宋体" panose="02010600030101010101" pitchFamily="2" charset="-122"/>
                <a:ea typeface="宋体" panose="02010600030101010101" pitchFamily="2" charset="-122"/>
              </a:rPr>
              <a:t>分类</a:t>
            </a:r>
            <a:endParaRPr lang="en-US" altLang="zh-CN" sz="2400" dirty="0" smtClean="0">
              <a:latin typeface="宋体" panose="02010600030101010101" pitchFamily="2" charset="-122"/>
              <a:ea typeface="宋体" panose="02010600030101010101" pitchFamily="2" charset="-122"/>
            </a:endParaRPr>
          </a:p>
          <a:p>
            <a:pPr marL="609600" indent="-609600">
              <a:lnSpc>
                <a:spcPct val="120000"/>
              </a:lnSpc>
              <a:spcAft>
                <a:spcPct val="5000"/>
              </a:spcAft>
              <a:buNone/>
            </a:pPr>
            <a:r>
              <a:rPr lang="en-US" altLang="zh-CN" sz="2400" dirty="0" smtClean="0">
                <a:latin typeface="宋体" panose="02010600030101010101" pitchFamily="2" charset="-122"/>
                <a:ea typeface="宋体" panose="02010600030101010101" pitchFamily="2" charset="-122"/>
              </a:rPr>
              <a:t>         </a:t>
            </a:r>
            <a:r>
              <a:rPr lang="en-US" altLang="zh-CN" sz="2400" b="1" dirty="0" smtClean="0">
                <a:solidFill>
                  <a:schemeClr val="tx1"/>
                </a:solidFill>
                <a:latin typeface="宋体" panose="02010600030101010101" pitchFamily="2" charset="-122"/>
                <a:ea typeface="宋体" panose="02010600030101010101" pitchFamily="2" charset="-122"/>
              </a:rPr>
              <a:t>1.</a:t>
            </a:r>
            <a:r>
              <a:rPr lang="zh-CN" altLang="en-US" sz="2400" b="1" dirty="0" smtClean="0">
                <a:solidFill>
                  <a:schemeClr val="tx1"/>
                </a:solidFill>
                <a:latin typeface="宋体" panose="02010600030101010101" pitchFamily="2" charset="-122"/>
                <a:ea typeface="宋体" panose="02010600030101010101" pitchFamily="2" charset="-122"/>
              </a:rPr>
              <a:t>按照迁移顺序</a:t>
            </a:r>
            <a:endParaRPr lang="en-US" altLang="zh-CN" sz="2400" dirty="0" smtClean="0">
              <a:latin typeface="宋体" panose="02010600030101010101" pitchFamily="2" charset="-122"/>
              <a:ea typeface="宋体" panose="02010600030101010101" pitchFamily="2" charset="-122"/>
            </a:endParaRPr>
          </a:p>
          <a:p>
            <a:pPr marL="609600" indent="-609600">
              <a:lnSpc>
                <a:spcPct val="120000"/>
              </a:lnSpc>
              <a:spcAft>
                <a:spcPct val="5000"/>
              </a:spcAft>
              <a:buNone/>
            </a:pPr>
            <a:r>
              <a:rPr lang="en-US" altLang="zh-CN" sz="2400" dirty="0" smtClean="0">
                <a:latin typeface="宋体" panose="02010600030101010101" pitchFamily="2" charset="-122"/>
                <a:ea typeface="宋体" panose="02010600030101010101" pitchFamily="2" charset="-122"/>
              </a:rPr>
              <a:t>          </a:t>
            </a:r>
            <a:r>
              <a:rPr lang="zh-CN" altLang="en-US" sz="2400" dirty="0" smtClean="0">
                <a:latin typeface="宋体" panose="02010600030101010101" pitchFamily="2" charset="-122"/>
                <a:ea typeface="宋体" panose="02010600030101010101" pitchFamily="2" charset="-122"/>
              </a:rPr>
              <a:t>顺向迁移，如举一反三，触类旁通等</a:t>
            </a:r>
            <a:endParaRPr lang="en-US" altLang="zh-CN" sz="2400" dirty="0" smtClean="0">
              <a:latin typeface="宋体" panose="02010600030101010101" pitchFamily="2" charset="-122"/>
              <a:ea typeface="宋体" panose="02010600030101010101" pitchFamily="2" charset="-122"/>
            </a:endParaRPr>
          </a:p>
          <a:p>
            <a:pPr marL="609600" indent="-609600">
              <a:lnSpc>
                <a:spcPct val="120000"/>
              </a:lnSpc>
              <a:spcAft>
                <a:spcPct val="5000"/>
              </a:spcAft>
              <a:buNone/>
            </a:pPr>
            <a:r>
              <a:rPr lang="en-US" altLang="zh-CN" sz="2400" dirty="0" smtClean="0">
                <a:latin typeface="宋体" panose="02010600030101010101" pitchFamily="2" charset="-122"/>
                <a:ea typeface="宋体" panose="02010600030101010101" pitchFamily="2" charset="-122"/>
              </a:rPr>
              <a:t>          </a:t>
            </a:r>
            <a:r>
              <a:rPr lang="zh-CN" altLang="en-US" sz="2400" dirty="0" smtClean="0">
                <a:latin typeface="宋体" panose="02010600030101010101" pitchFamily="2" charset="-122"/>
                <a:ea typeface="宋体" panose="02010600030101010101" pitchFamily="2" charset="-122"/>
              </a:rPr>
              <a:t>逆向迁移，可以使原来的经验、知识得到补充、修正或重组等。“温故而知新”</a:t>
            </a:r>
            <a:endParaRPr lang="zh-CN" altLang="en-US" sz="2400" dirty="0">
              <a:latin typeface="宋体" panose="02010600030101010101" pitchFamily="2" charset="-122"/>
              <a:ea typeface="宋体" panose="02010600030101010101" pitchFamily="2" charset="-122"/>
            </a:endParaRPr>
          </a:p>
        </p:txBody>
      </p:sp>
    </p:spTree>
    <p:custDataLst>
      <p:tags r:id="rId3"/>
    </p:custData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Rot="1" noChangeArrowheads="1"/>
          </p:cNvSpPr>
          <p:nvPr>
            <p:custDataLst>
              <p:tags r:id="rId1"/>
            </p:custDataLst>
          </p:nvPr>
        </p:nvSpPr>
        <p:spPr>
          <a:xfrm>
            <a:off x="618207" y="537192"/>
            <a:ext cx="8374062" cy="968375"/>
          </a:xfrm>
          <a:prstGeom prst="rect">
            <a:avLst/>
          </a:prstGeom>
          <a:noFill/>
          <a:ln w="9525">
            <a:noFill/>
            <a:miter lim="800000"/>
          </a:ln>
          <a:effectLst/>
        </p:spPr>
        <p:txBody>
          <a:bodyPr vert="horz" wrap="square" lIns="91440" tIns="45720" rIns="91440" bIns="45720" numCol="1" anchor="ctr" anchorCtr="0" compatLnSpc="1"/>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pPr algn="l"/>
            <a:r>
              <a:rPr lang="zh-CN" altLang="en-US" sz="2800" dirty="0" smtClean="0">
                <a:solidFill>
                  <a:schemeClr val="tx1"/>
                </a:solidFill>
                <a:latin typeface="宋体" panose="02010600030101010101" pitchFamily="2" charset="-122"/>
                <a:ea typeface="宋体" panose="02010600030101010101" pitchFamily="2" charset="-122"/>
              </a:rPr>
              <a:t>（三）</a:t>
            </a:r>
            <a:r>
              <a:rPr lang="zh-CN" altLang="en-US" sz="2800" dirty="0" smtClean="0">
                <a:solidFill>
                  <a:schemeClr val="tx1"/>
                </a:solidFill>
                <a:latin typeface="宋体" panose="02010600030101010101" pitchFamily="2" charset="-122"/>
                <a:ea typeface="宋体" panose="02010600030101010101" pitchFamily="2" charset="-122"/>
              </a:rPr>
              <a:t>迁移</a:t>
            </a:r>
            <a:endParaRPr lang="zh-CN" altLang="en-US" sz="2800" dirty="0" smtClean="0">
              <a:solidFill>
                <a:schemeClr val="tx1"/>
              </a:solidFill>
              <a:latin typeface="宋体" panose="02010600030101010101" pitchFamily="2" charset="-122"/>
              <a:ea typeface="宋体" panose="02010600030101010101" pitchFamily="2" charset="-122"/>
            </a:endParaRPr>
          </a:p>
        </p:txBody>
      </p:sp>
      <p:sp>
        <p:nvSpPr>
          <p:cNvPr id="519171" name="Rectangle 3"/>
          <p:cNvSpPr>
            <a:spLocks noGrp="1" noRot="1" noChangeArrowheads="1"/>
          </p:cNvSpPr>
          <p:nvPr>
            <p:custDataLst>
              <p:tags r:id="rId2"/>
            </p:custDataLst>
          </p:nvPr>
        </p:nvSpPr>
        <p:spPr>
          <a:xfrm>
            <a:off x="2000250" y="1505585"/>
            <a:ext cx="7864475" cy="4346575"/>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609600" indent="-609600">
              <a:lnSpc>
                <a:spcPct val="150000"/>
              </a:lnSpc>
              <a:spcAft>
                <a:spcPct val="5000"/>
              </a:spcAft>
              <a:buNone/>
            </a:pPr>
            <a:r>
              <a:rPr lang="en-US" altLang="zh-CN" sz="2400" b="1" dirty="0" smtClean="0">
                <a:latin typeface="宋体" panose="02010600030101010101" pitchFamily="2" charset="-122"/>
                <a:ea typeface="宋体" panose="02010600030101010101" pitchFamily="2" charset="-122"/>
              </a:rPr>
              <a:t>2.</a:t>
            </a:r>
            <a:r>
              <a:rPr lang="zh-CN" altLang="en-US" sz="2400" b="1" dirty="0" smtClean="0">
                <a:latin typeface="宋体" panose="02010600030101010101" pitchFamily="2" charset="-122"/>
                <a:ea typeface="宋体" panose="02010600030101010101" pitchFamily="2" charset="-122"/>
              </a:rPr>
              <a:t>迁移效果</a:t>
            </a:r>
            <a:endParaRPr lang="en-US" altLang="zh-CN" sz="2400" b="1" dirty="0" smtClean="0">
              <a:latin typeface="宋体" panose="02010600030101010101" pitchFamily="2" charset="-122"/>
              <a:ea typeface="宋体" panose="02010600030101010101" pitchFamily="2" charset="-122"/>
            </a:endParaRPr>
          </a:p>
          <a:p>
            <a:pPr marL="609600" indent="-609600">
              <a:lnSpc>
                <a:spcPct val="150000"/>
              </a:lnSpc>
              <a:spcAft>
                <a:spcPct val="5000"/>
              </a:spcAft>
              <a:buNone/>
            </a:pPr>
            <a:r>
              <a:rPr lang="zh-CN" altLang="en-US" sz="2400" dirty="0" smtClean="0">
                <a:latin typeface="宋体" panose="02010600030101010101" pitchFamily="2" charset="-122"/>
                <a:ea typeface="宋体" panose="02010600030101010101" pitchFamily="2" charset="-122"/>
              </a:rPr>
              <a:t>      正迁移，负迁移</a:t>
            </a:r>
            <a:endParaRPr lang="en-US" altLang="zh-CN" sz="2400" dirty="0" smtClean="0">
              <a:latin typeface="宋体" panose="02010600030101010101" pitchFamily="2" charset="-122"/>
              <a:ea typeface="宋体" panose="02010600030101010101" pitchFamily="2" charset="-122"/>
            </a:endParaRPr>
          </a:p>
          <a:p>
            <a:pPr marL="609600" indent="-609600">
              <a:lnSpc>
                <a:spcPct val="150000"/>
              </a:lnSpc>
              <a:spcAft>
                <a:spcPct val="5000"/>
              </a:spcAft>
              <a:buNone/>
            </a:pPr>
            <a:r>
              <a:rPr lang="en-US" altLang="zh-CN" sz="2400" b="1" dirty="0" smtClean="0">
                <a:latin typeface="宋体" panose="02010600030101010101" pitchFamily="2" charset="-122"/>
                <a:ea typeface="宋体" panose="02010600030101010101" pitchFamily="2" charset="-122"/>
              </a:rPr>
              <a:t>3.</a:t>
            </a:r>
            <a:r>
              <a:rPr lang="zh-CN" altLang="en-US" sz="2400" b="1" dirty="0" smtClean="0">
                <a:latin typeface="宋体" panose="02010600030101010101" pitchFamily="2" charset="-122"/>
                <a:ea typeface="宋体" panose="02010600030101010101" pitchFamily="2" charset="-122"/>
              </a:rPr>
              <a:t>按照迁移的层次</a:t>
            </a:r>
            <a:endParaRPr lang="en-US" altLang="zh-CN" sz="2400" b="1" dirty="0" smtClean="0">
              <a:latin typeface="宋体" panose="02010600030101010101" pitchFamily="2" charset="-122"/>
              <a:ea typeface="宋体" panose="02010600030101010101" pitchFamily="2" charset="-122"/>
            </a:endParaRPr>
          </a:p>
          <a:p>
            <a:pPr marL="609600" indent="-609600">
              <a:lnSpc>
                <a:spcPct val="150000"/>
              </a:lnSpc>
              <a:spcAft>
                <a:spcPct val="5000"/>
              </a:spcAft>
              <a:buNone/>
            </a:pPr>
            <a:r>
              <a:rPr lang="en-US" altLang="zh-CN" sz="2400" dirty="0" smtClean="0">
                <a:latin typeface="宋体" panose="02010600030101010101" pitchFamily="2" charset="-122"/>
                <a:ea typeface="宋体" panose="02010600030101010101" pitchFamily="2" charset="-122"/>
              </a:rPr>
              <a:t>       </a:t>
            </a:r>
            <a:r>
              <a:rPr lang="zh-CN" altLang="en-US" sz="2400" dirty="0" smtClean="0">
                <a:latin typeface="宋体" panose="02010600030101010101" pitchFamily="2" charset="-122"/>
                <a:ea typeface="宋体" panose="02010600030101010101" pitchFamily="2" charset="-122"/>
              </a:rPr>
              <a:t>横向迁移，如通过加、减、乘法学习后获得的一些运算技能会促进除法运算学习；</a:t>
            </a:r>
            <a:r>
              <a:rPr lang="en-US" altLang="zh-CN" sz="2400" dirty="0" smtClean="0">
                <a:latin typeface="宋体" panose="02010600030101010101" pitchFamily="2" charset="-122"/>
                <a:ea typeface="宋体" panose="02010600030101010101" pitchFamily="2" charset="-122"/>
              </a:rPr>
              <a:t>            </a:t>
            </a:r>
            <a:endParaRPr lang="en-US" altLang="zh-CN" sz="2400" dirty="0" smtClean="0">
              <a:latin typeface="宋体" panose="02010600030101010101" pitchFamily="2" charset="-122"/>
              <a:ea typeface="宋体" panose="02010600030101010101" pitchFamily="2" charset="-122"/>
            </a:endParaRPr>
          </a:p>
          <a:p>
            <a:pPr marL="609600" indent="-609600">
              <a:lnSpc>
                <a:spcPct val="150000"/>
              </a:lnSpc>
              <a:spcAft>
                <a:spcPct val="5000"/>
              </a:spcAft>
              <a:buNone/>
            </a:pPr>
            <a:r>
              <a:rPr lang="en-US" altLang="zh-CN" sz="2400" dirty="0" smtClean="0">
                <a:latin typeface="宋体" panose="02010600030101010101" pitchFamily="2" charset="-122"/>
                <a:ea typeface="宋体" panose="02010600030101010101" pitchFamily="2" charset="-122"/>
              </a:rPr>
              <a:t>       </a:t>
            </a:r>
            <a:r>
              <a:rPr lang="zh-CN" altLang="en-US" sz="2400" dirty="0" smtClean="0">
                <a:latin typeface="宋体" panose="02010600030101010101" pitchFamily="2" charset="-122"/>
                <a:ea typeface="宋体" panose="02010600030101010101" pitchFamily="2" charset="-122"/>
              </a:rPr>
              <a:t>纵向迁移，如掌握了“水果”这一概念，告诉“芒果”是水果的一种</a:t>
            </a:r>
            <a:endParaRPr lang="zh-CN" altLang="en-US" sz="2400" dirty="0">
              <a:latin typeface="宋体" panose="02010600030101010101" pitchFamily="2" charset="-122"/>
              <a:ea typeface="宋体" panose="02010600030101010101" pitchFamily="2" charset="-122"/>
            </a:endParaRPr>
          </a:p>
        </p:txBody>
      </p:sp>
    </p:spTree>
    <p:custDataLst>
      <p:tags r:id="rId3"/>
    </p:custData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Rot="1" noChangeArrowheads="1"/>
          </p:cNvSpPr>
          <p:nvPr>
            <p:custDataLst>
              <p:tags r:id="rId1"/>
            </p:custDataLst>
          </p:nvPr>
        </p:nvSpPr>
        <p:spPr>
          <a:xfrm>
            <a:off x="618207" y="537192"/>
            <a:ext cx="8374062" cy="968375"/>
          </a:xfrm>
          <a:prstGeom prst="rect">
            <a:avLst/>
          </a:prstGeom>
          <a:noFill/>
          <a:ln w="9525">
            <a:noFill/>
            <a:miter lim="800000"/>
          </a:ln>
          <a:effectLst/>
        </p:spPr>
        <p:txBody>
          <a:bodyPr vert="horz" wrap="square" lIns="91440" tIns="45720" rIns="91440" bIns="45720" numCol="1" anchor="ctr" anchorCtr="0" compatLnSpc="1"/>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pPr algn="l"/>
            <a:r>
              <a:rPr lang="zh-CN" altLang="en-US" sz="2800" dirty="0" smtClean="0">
                <a:solidFill>
                  <a:schemeClr val="tx1"/>
                </a:solidFill>
                <a:latin typeface="宋体" panose="02010600030101010101" pitchFamily="2" charset="-122"/>
                <a:ea typeface="宋体" panose="02010600030101010101" pitchFamily="2" charset="-122"/>
              </a:rPr>
              <a:t>（四）人格</a:t>
            </a:r>
            <a:r>
              <a:rPr lang="zh-CN" altLang="en-US" sz="2800" dirty="0" smtClean="0">
                <a:solidFill>
                  <a:schemeClr val="tx1"/>
                </a:solidFill>
                <a:latin typeface="宋体" panose="02010600030101010101" pitchFamily="2" charset="-122"/>
                <a:ea typeface="宋体" panose="02010600030101010101" pitchFamily="2" charset="-122"/>
              </a:rPr>
              <a:t>因素</a:t>
            </a:r>
            <a:endParaRPr lang="zh-CN" altLang="en-US" sz="2800" dirty="0" smtClean="0">
              <a:solidFill>
                <a:schemeClr val="tx1"/>
              </a:solidFill>
              <a:latin typeface="宋体" panose="02010600030101010101" pitchFamily="2" charset="-122"/>
              <a:ea typeface="宋体" panose="02010600030101010101" pitchFamily="2" charset="-122"/>
            </a:endParaRPr>
          </a:p>
        </p:txBody>
      </p:sp>
      <p:sp>
        <p:nvSpPr>
          <p:cNvPr id="2" name="Rectangle 3"/>
          <p:cNvSpPr>
            <a:spLocks noGrp="1" noRot="1" noChangeArrowheads="1"/>
          </p:cNvSpPr>
          <p:nvPr>
            <p:custDataLst>
              <p:tags r:id="rId2"/>
            </p:custDataLst>
          </p:nvPr>
        </p:nvSpPr>
        <p:spPr>
          <a:xfrm>
            <a:off x="1010469" y="1620190"/>
            <a:ext cx="7676356" cy="4346575"/>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609600" indent="-609600">
              <a:lnSpc>
                <a:spcPct val="120000"/>
              </a:lnSpc>
              <a:spcAft>
                <a:spcPct val="5000"/>
              </a:spcAft>
              <a:buNone/>
            </a:pPr>
            <a:r>
              <a:rPr lang="en-US" altLang="zh-CN" sz="2400" b="1" dirty="0" smtClean="0">
                <a:solidFill>
                  <a:schemeClr val="tx1"/>
                </a:solidFill>
                <a:latin typeface="宋体" panose="02010600030101010101" pitchFamily="2" charset="-122"/>
                <a:ea typeface="宋体" panose="02010600030101010101" pitchFamily="2" charset="-122"/>
              </a:rPr>
              <a:t>1.</a:t>
            </a:r>
            <a:r>
              <a:rPr lang="zh-CN" altLang="en-US" sz="2400" b="1" dirty="0" smtClean="0">
                <a:solidFill>
                  <a:schemeClr val="tx1"/>
                </a:solidFill>
                <a:latin typeface="宋体" panose="02010600030101010101" pitchFamily="2" charset="-122"/>
                <a:ea typeface="宋体" panose="02010600030101010101" pitchFamily="2" charset="-122"/>
              </a:rPr>
              <a:t>心理控制源</a:t>
            </a:r>
            <a:endParaRPr lang="en-US" altLang="zh-CN" sz="2400" b="1" dirty="0" smtClean="0">
              <a:solidFill>
                <a:schemeClr val="tx1"/>
              </a:solidFill>
              <a:latin typeface="宋体" panose="02010600030101010101" pitchFamily="2" charset="-122"/>
              <a:ea typeface="宋体" panose="02010600030101010101" pitchFamily="2" charset="-122"/>
            </a:endParaRPr>
          </a:p>
          <a:p>
            <a:pPr marL="609600" indent="-609600">
              <a:lnSpc>
                <a:spcPct val="120000"/>
              </a:lnSpc>
              <a:spcAft>
                <a:spcPct val="5000"/>
              </a:spcAft>
              <a:buNone/>
            </a:pPr>
            <a:r>
              <a:rPr lang="zh-CN" altLang="en-US" sz="2400" dirty="0" smtClean="0">
                <a:solidFill>
                  <a:schemeClr val="tx1"/>
                </a:solidFill>
                <a:latin typeface="宋体" panose="02010600030101010101" pitchFamily="2" charset="-122"/>
                <a:ea typeface="宋体" panose="02010600030101010101" pitchFamily="2" charset="-122"/>
              </a:rPr>
              <a:t>      人们在</a:t>
            </a:r>
            <a:r>
              <a:rPr lang="zh-CN" altLang="en-US" sz="2400" dirty="0" smtClean="0">
                <a:solidFill>
                  <a:schemeClr val="tx1"/>
                </a:solidFill>
                <a:latin typeface="宋体" panose="02010600030101010101" pitchFamily="2" charset="-122"/>
                <a:ea typeface="宋体" panose="02010600030101010101" pitchFamily="2" charset="-122"/>
                <a:hlinkClick r:id="rId3"/>
              </a:rPr>
              <a:t>归因</a:t>
            </a:r>
            <a:r>
              <a:rPr lang="zh-CN" altLang="en-US" sz="2400" dirty="0" smtClean="0">
                <a:solidFill>
                  <a:schemeClr val="tx1"/>
                </a:solidFill>
                <a:latin typeface="宋体" panose="02010600030101010101" pitchFamily="2" charset="-122"/>
                <a:ea typeface="宋体" panose="02010600030101010101" pitchFamily="2" charset="-122"/>
              </a:rPr>
              <a:t>过程中对控制自己行为的</a:t>
            </a:r>
            <a:r>
              <a:rPr lang="zh-CN" altLang="en-US" sz="2400" dirty="0" smtClean="0">
                <a:solidFill>
                  <a:schemeClr val="tx1"/>
                </a:solidFill>
                <a:latin typeface="宋体" panose="02010600030101010101" pitchFamily="2" charset="-122"/>
                <a:ea typeface="宋体" panose="02010600030101010101" pitchFamily="2" charset="-122"/>
                <a:hlinkClick r:id="rId4"/>
              </a:rPr>
              <a:t>原因</a:t>
            </a:r>
            <a:r>
              <a:rPr lang="zh-CN" altLang="en-US" sz="2400" dirty="0" smtClean="0">
                <a:solidFill>
                  <a:schemeClr val="tx1"/>
                </a:solidFill>
                <a:latin typeface="宋体" panose="02010600030101010101" pitchFamily="2" charset="-122"/>
                <a:ea typeface="宋体" panose="02010600030101010101" pitchFamily="2" charset="-122"/>
              </a:rPr>
              <a:t>和</a:t>
            </a:r>
            <a:r>
              <a:rPr lang="zh-CN" altLang="en-US" sz="2400" dirty="0" smtClean="0">
                <a:solidFill>
                  <a:schemeClr val="tx1"/>
                </a:solidFill>
                <a:latin typeface="宋体" panose="02010600030101010101" pitchFamily="2" charset="-122"/>
                <a:ea typeface="宋体" panose="02010600030101010101" pitchFamily="2" charset="-122"/>
                <a:hlinkClick r:id="rId5"/>
              </a:rPr>
              <a:t>心理</a:t>
            </a:r>
            <a:r>
              <a:rPr lang="zh-CN" altLang="en-US" sz="2400" dirty="0" smtClean="0">
                <a:solidFill>
                  <a:schemeClr val="tx1"/>
                </a:solidFill>
                <a:latin typeface="宋体" panose="02010600030101010101" pitchFamily="2" charset="-122"/>
                <a:ea typeface="宋体" panose="02010600030101010101" pitchFamily="2" charset="-122"/>
              </a:rPr>
              <a:t>力量的看法。</a:t>
            </a:r>
            <a:endParaRPr lang="en-US" altLang="zh-CN" sz="2400" dirty="0" smtClean="0">
              <a:solidFill>
                <a:schemeClr val="tx1"/>
              </a:solidFill>
              <a:latin typeface="宋体" panose="02010600030101010101" pitchFamily="2" charset="-122"/>
              <a:ea typeface="宋体" panose="02010600030101010101" pitchFamily="2" charset="-122"/>
            </a:endParaRPr>
          </a:p>
          <a:p>
            <a:pPr marL="609600" indent="-609600">
              <a:lnSpc>
                <a:spcPct val="120000"/>
              </a:lnSpc>
              <a:spcAft>
                <a:spcPct val="5000"/>
              </a:spcAft>
              <a:buNone/>
            </a:pPr>
            <a:r>
              <a:rPr lang="en-US" altLang="zh-CN" sz="2400" dirty="0" smtClean="0">
                <a:solidFill>
                  <a:schemeClr val="tx1"/>
                </a:solidFill>
                <a:latin typeface="宋体" panose="02010600030101010101" pitchFamily="2" charset="-122"/>
                <a:ea typeface="宋体" panose="02010600030101010101" pitchFamily="2" charset="-122"/>
              </a:rPr>
              <a:t>       </a:t>
            </a:r>
            <a:r>
              <a:rPr lang="zh-CN" altLang="en-US" sz="2400" b="1" dirty="0" smtClean="0">
                <a:solidFill>
                  <a:schemeClr val="tx1"/>
                </a:solidFill>
                <a:latin typeface="宋体" panose="02010600030101010101" pitchFamily="2" charset="-122"/>
                <a:ea typeface="宋体" panose="02010600030101010101" pitchFamily="2" charset="-122"/>
              </a:rPr>
              <a:t>内控型</a:t>
            </a:r>
            <a:r>
              <a:rPr lang="en-US" altLang="zh-CN" sz="2400" dirty="0" smtClean="0">
                <a:solidFill>
                  <a:schemeClr val="tx1"/>
                </a:solidFill>
                <a:latin typeface="宋体" panose="02010600030101010101" pitchFamily="2" charset="-122"/>
                <a:ea typeface="宋体" panose="02010600030101010101" pitchFamily="2" charset="-122"/>
              </a:rPr>
              <a:t>---</a:t>
            </a:r>
            <a:r>
              <a:rPr lang="zh-CN" altLang="en-US" sz="2400" dirty="0" smtClean="0">
                <a:solidFill>
                  <a:schemeClr val="tx1"/>
                </a:solidFill>
                <a:latin typeface="宋体" panose="02010600030101010101" pitchFamily="2" charset="-122"/>
                <a:ea typeface="宋体" panose="02010600030101010101" pitchFamily="2" charset="-122"/>
              </a:rPr>
              <a:t>将成败归因于</a:t>
            </a:r>
            <a:r>
              <a:rPr lang="zh-CN" altLang="en-US" sz="2400" dirty="0" smtClean="0">
                <a:solidFill>
                  <a:schemeClr val="tx1"/>
                </a:solidFill>
                <a:latin typeface="宋体" panose="02010600030101010101" pitchFamily="2" charset="-122"/>
                <a:ea typeface="宋体" panose="02010600030101010101" pitchFamily="2" charset="-122"/>
                <a:hlinkClick r:id="rId6"/>
              </a:rPr>
              <a:t>主观</a:t>
            </a:r>
            <a:r>
              <a:rPr lang="zh-CN" altLang="en-US" sz="2400" dirty="0" smtClean="0">
                <a:solidFill>
                  <a:schemeClr val="tx1"/>
                </a:solidFill>
                <a:latin typeface="宋体" panose="02010600030101010101" pitchFamily="2" charset="-122"/>
                <a:ea typeface="宋体" panose="02010600030101010101" pitchFamily="2" charset="-122"/>
              </a:rPr>
              <a:t>的内部原因</a:t>
            </a:r>
            <a:endParaRPr lang="en-US" altLang="zh-CN" sz="2400" dirty="0" smtClean="0">
              <a:solidFill>
                <a:schemeClr val="tx1"/>
              </a:solidFill>
              <a:latin typeface="宋体" panose="02010600030101010101" pitchFamily="2" charset="-122"/>
              <a:ea typeface="宋体" panose="02010600030101010101" pitchFamily="2" charset="-122"/>
            </a:endParaRPr>
          </a:p>
          <a:p>
            <a:pPr marL="609600" indent="-609600" algn="l">
              <a:lnSpc>
                <a:spcPct val="120000"/>
              </a:lnSpc>
              <a:spcAft>
                <a:spcPct val="5000"/>
              </a:spcAft>
              <a:buClrTx/>
              <a:buSzTx/>
              <a:buFontTx/>
              <a:buNone/>
            </a:pPr>
            <a:r>
              <a:rPr lang="en-US" altLang="zh-CN" sz="2400" dirty="0" smtClean="0">
                <a:solidFill>
                  <a:schemeClr val="tx1"/>
                </a:solidFill>
                <a:latin typeface="宋体" panose="02010600030101010101" pitchFamily="2" charset="-122"/>
                <a:ea typeface="宋体" panose="02010600030101010101" pitchFamily="2" charset="-122"/>
              </a:rPr>
              <a:t>       </a:t>
            </a:r>
            <a:r>
              <a:rPr lang="zh-CN" altLang="en-US" sz="2400" dirty="0" smtClean="0">
                <a:solidFill>
                  <a:schemeClr val="tx1"/>
                </a:solidFill>
                <a:latin typeface="宋体" panose="02010600030101010101" pitchFamily="2" charset="-122"/>
                <a:ea typeface="宋体" panose="02010600030101010101" pitchFamily="2" charset="-122"/>
              </a:rPr>
              <a:t>例如</a:t>
            </a:r>
            <a:r>
              <a:rPr lang="zh-CN" altLang="en-US" sz="2400" dirty="0" smtClean="0">
                <a:solidFill>
                  <a:schemeClr val="tx1"/>
                </a:solidFill>
                <a:latin typeface="宋体" panose="02010600030101010101" pitchFamily="2" charset="-122"/>
                <a:ea typeface="宋体" panose="02010600030101010101" pitchFamily="2" charset="-122"/>
                <a:hlinkClick r:id="rId7"/>
              </a:rPr>
              <a:t>能力</a:t>
            </a:r>
            <a:r>
              <a:rPr lang="zh-CN" altLang="en-US" sz="2400" dirty="0" smtClean="0">
                <a:solidFill>
                  <a:schemeClr val="tx1"/>
                </a:solidFill>
                <a:latin typeface="宋体" panose="02010600030101010101" pitchFamily="2" charset="-122"/>
                <a:ea typeface="宋体" panose="02010600030101010101" pitchFamily="2" charset="-122"/>
              </a:rPr>
              <a:t>、</a:t>
            </a:r>
            <a:r>
              <a:rPr lang="zh-CN" altLang="en-US" sz="2400" dirty="0" smtClean="0">
                <a:solidFill>
                  <a:schemeClr val="tx1"/>
                </a:solidFill>
                <a:latin typeface="宋体" panose="02010600030101010101" pitchFamily="2" charset="-122"/>
                <a:ea typeface="宋体" panose="02010600030101010101" pitchFamily="2" charset="-122"/>
                <a:hlinkClick r:id="rId8"/>
              </a:rPr>
              <a:t>努力</a:t>
            </a:r>
            <a:r>
              <a:rPr lang="zh-CN" altLang="en-US" sz="2400" dirty="0" smtClean="0">
                <a:solidFill>
                  <a:schemeClr val="tx1"/>
                </a:solidFill>
                <a:latin typeface="宋体" panose="02010600030101010101" pitchFamily="2" charset="-122"/>
                <a:ea typeface="宋体" panose="02010600030101010101" pitchFamily="2" charset="-122"/>
              </a:rPr>
              <a:t>、</a:t>
            </a:r>
            <a:r>
              <a:rPr lang="zh-CN" altLang="en-US" sz="2400" dirty="0" smtClean="0">
                <a:solidFill>
                  <a:schemeClr val="tx1"/>
                </a:solidFill>
                <a:latin typeface="宋体" panose="02010600030101010101" pitchFamily="2" charset="-122"/>
                <a:ea typeface="宋体" panose="02010600030101010101" pitchFamily="2" charset="-122"/>
                <a:hlinkClick r:id="rId9"/>
              </a:rPr>
              <a:t>兴趣</a:t>
            </a:r>
            <a:r>
              <a:rPr lang="zh-CN" altLang="en-US" sz="2400" dirty="0" smtClean="0">
                <a:solidFill>
                  <a:schemeClr val="tx1"/>
                </a:solidFill>
                <a:latin typeface="宋体" panose="02010600030101010101" pitchFamily="2" charset="-122"/>
                <a:ea typeface="宋体" panose="02010600030101010101" pitchFamily="2" charset="-122"/>
              </a:rPr>
              <a:t>、</a:t>
            </a:r>
            <a:r>
              <a:rPr lang="zh-CN" altLang="en-US" sz="2400" dirty="0" smtClean="0">
                <a:solidFill>
                  <a:schemeClr val="tx1"/>
                </a:solidFill>
                <a:latin typeface="宋体" panose="02010600030101010101" pitchFamily="2" charset="-122"/>
                <a:ea typeface="宋体" panose="02010600030101010101" pitchFamily="2" charset="-122"/>
                <a:hlinkClick r:id="rId10"/>
              </a:rPr>
              <a:t>态度</a:t>
            </a:r>
            <a:r>
              <a:rPr lang="zh-CN" altLang="en-US" sz="2400" dirty="0" smtClean="0">
                <a:solidFill>
                  <a:schemeClr val="tx1"/>
                </a:solidFill>
                <a:latin typeface="宋体" panose="02010600030101010101" pitchFamily="2" charset="-122"/>
                <a:ea typeface="宋体" panose="02010600030101010101" pitchFamily="2" charset="-122"/>
              </a:rPr>
              <a:t>等。</a:t>
            </a:r>
            <a:endParaRPr lang="zh-CN" altLang="en-US" sz="2400" dirty="0" smtClean="0">
              <a:solidFill>
                <a:schemeClr val="tx1"/>
              </a:solidFill>
              <a:latin typeface="宋体" panose="02010600030101010101" pitchFamily="2" charset="-122"/>
              <a:ea typeface="宋体" panose="02010600030101010101" pitchFamily="2" charset="-122"/>
            </a:endParaRPr>
          </a:p>
          <a:p>
            <a:pPr marL="609600" indent="-609600" algn="l">
              <a:lnSpc>
                <a:spcPct val="120000"/>
              </a:lnSpc>
              <a:spcAft>
                <a:spcPct val="5000"/>
              </a:spcAft>
              <a:buClrTx/>
              <a:buSzTx/>
              <a:buFontTx/>
              <a:buNone/>
            </a:pPr>
            <a:r>
              <a:rPr lang="en-US" altLang="zh-CN" sz="2400" dirty="0" smtClean="0">
                <a:latin typeface="宋体" panose="02010600030101010101" pitchFamily="2" charset="-122"/>
                <a:ea typeface="宋体" panose="02010600030101010101" pitchFamily="2" charset="-122"/>
                <a:sym typeface="+mn-ea"/>
              </a:rPr>
              <a:t>     </a:t>
            </a:r>
            <a:r>
              <a:rPr lang="en-US" altLang="zh-CN" sz="2400" b="1" dirty="0" smtClean="0">
                <a:latin typeface="宋体" panose="02010600030101010101" pitchFamily="2" charset="-122"/>
                <a:ea typeface="宋体" panose="02010600030101010101" pitchFamily="2" charset="-122"/>
                <a:sym typeface="+mn-ea"/>
              </a:rPr>
              <a:t> </a:t>
            </a:r>
            <a:r>
              <a:rPr lang="zh-CN" altLang="en-US" sz="2400" b="1" dirty="0" smtClean="0">
                <a:latin typeface="宋体" panose="02010600030101010101" pitchFamily="2" charset="-122"/>
                <a:ea typeface="宋体" panose="02010600030101010101" pitchFamily="2" charset="-122"/>
                <a:sym typeface="+mn-ea"/>
              </a:rPr>
              <a:t>外控型</a:t>
            </a:r>
            <a:r>
              <a:rPr lang="zh-CN" altLang="en-US" sz="2400" dirty="0" smtClean="0">
                <a:latin typeface="宋体" panose="02010600030101010101" pitchFamily="2" charset="-122"/>
                <a:ea typeface="宋体" panose="02010600030101010101" pitchFamily="2" charset="-122"/>
                <a:sym typeface="+mn-ea"/>
              </a:rPr>
              <a:t>----将成败归因于客观的外部原因</a:t>
            </a:r>
            <a:endParaRPr lang="zh-CN" altLang="en-US" sz="2400" dirty="0" smtClean="0">
              <a:latin typeface="宋体" panose="02010600030101010101" pitchFamily="2" charset="-122"/>
              <a:ea typeface="宋体" panose="02010600030101010101" pitchFamily="2" charset="-122"/>
            </a:endParaRPr>
          </a:p>
          <a:p>
            <a:pPr marL="609600" indent="-609600" algn="l">
              <a:lnSpc>
                <a:spcPct val="120000"/>
              </a:lnSpc>
              <a:spcAft>
                <a:spcPct val="5000"/>
              </a:spcAft>
              <a:buClrTx/>
              <a:buSzTx/>
              <a:buFontTx/>
              <a:buNone/>
            </a:pPr>
            <a:r>
              <a:rPr lang="zh-CN" altLang="en-US" sz="2400" dirty="0" smtClean="0">
                <a:latin typeface="宋体" panose="02010600030101010101" pitchFamily="2" charset="-122"/>
                <a:ea typeface="宋体" panose="02010600030101010101" pitchFamily="2" charset="-122"/>
                <a:sym typeface="+mn-ea"/>
              </a:rPr>
              <a:t>       例如</a:t>
            </a:r>
            <a:r>
              <a:rPr lang="zh-CN" altLang="en-US" sz="2400" dirty="0" smtClean="0">
                <a:latin typeface="宋体" panose="02010600030101010101" pitchFamily="2" charset="-122"/>
                <a:ea typeface="宋体" panose="02010600030101010101" pitchFamily="2" charset="-122"/>
                <a:sym typeface="+mn-ea"/>
                <a:hlinkClick r:id="rId11"/>
              </a:rPr>
              <a:t>任务</a:t>
            </a:r>
            <a:r>
              <a:rPr lang="zh-CN" altLang="en-US" sz="2400" dirty="0" smtClean="0">
                <a:latin typeface="宋体" panose="02010600030101010101" pitchFamily="2" charset="-122"/>
                <a:ea typeface="宋体" panose="02010600030101010101" pitchFamily="2" charset="-122"/>
                <a:sym typeface="+mn-ea"/>
              </a:rPr>
              <a:t>难度、</a:t>
            </a:r>
            <a:r>
              <a:rPr lang="zh-CN" altLang="en-US" sz="2400" dirty="0" smtClean="0">
                <a:latin typeface="宋体" panose="02010600030101010101" pitchFamily="2" charset="-122"/>
                <a:ea typeface="宋体" panose="02010600030101010101" pitchFamily="2" charset="-122"/>
                <a:sym typeface="+mn-ea"/>
                <a:hlinkClick r:id="rId12"/>
              </a:rPr>
              <a:t>教师</a:t>
            </a:r>
            <a:r>
              <a:rPr lang="zh-CN" altLang="en-US" sz="2400" dirty="0" smtClean="0">
                <a:latin typeface="宋体" panose="02010600030101010101" pitchFamily="2" charset="-122"/>
                <a:ea typeface="宋体" panose="02010600030101010101" pitchFamily="2" charset="-122"/>
                <a:sym typeface="+mn-ea"/>
              </a:rPr>
              <a:t>水平、外部</a:t>
            </a:r>
            <a:r>
              <a:rPr lang="zh-CN" altLang="en-US" sz="2400" dirty="0" smtClean="0">
                <a:latin typeface="宋体" panose="02010600030101010101" pitchFamily="2" charset="-122"/>
                <a:ea typeface="宋体" panose="02010600030101010101" pitchFamily="2" charset="-122"/>
                <a:sym typeface="+mn-ea"/>
                <a:hlinkClick r:id="rId13"/>
              </a:rPr>
              <a:t>奖励</a:t>
            </a:r>
            <a:r>
              <a:rPr lang="zh-CN" altLang="en-US" sz="2400" dirty="0" smtClean="0">
                <a:latin typeface="宋体" panose="02010600030101010101" pitchFamily="2" charset="-122"/>
                <a:ea typeface="宋体" panose="02010600030101010101" pitchFamily="2" charset="-122"/>
                <a:sym typeface="+mn-ea"/>
              </a:rPr>
              <a:t>、运气等。</a:t>
            </a:r>
            <a:br>
              <a:rPr lang="zh-CN" altLang="en-US" sz="2400" dirty="0" smtClean="0">
                <a:latin typeface="宋体" panose="02010600030101010101" pitchFamily="2" charset="-122"/>
                <a:ea typeface="宋体" panose="02010600030101010101" pitchFamily="2" charset="-122"/>
              </a:rPr>
            </a:br>
            <a:endParaRPr lang="zh-CN" altLang="en-US" sz="2400" dirty="0" smtClean="0">
              <a:latin typeface="宋体" panose="02010600030101010101" pitchFamily="2" charset="-122"/>
              <a:ea typeface="宋体" panose="02010600030101010101" pitchFamily="2" charset="-122"/>
            </a:endParaRPr>
          </a:p>
        </p:txBody>
      </p:sp>
      <p:pic>
        <p:nvPicPr>
          <p:cNvPr id="148481" name="Picture 1" descr="C:\Users\Administrator\AppData\Roaming\Tencent\Users\281042446\QQ\WinTemp\RichOle\H{V[]}P]X]R@E}}25{}AZ89.png"/>
          <p:cNvPicPr>
            <a:picLocks noChangeAspect="1" noChangeArrowheads="1"/>
          </p:cNvPicPr>
          <p:nvPr>
            <p:custDataLst>
              <p:tags r:id="rId14"/>
            </p:custDataLst>
          </p:nvPr>
        </p:nvPicPr>
        <p:blipFill>
          <a:blip r:embed="rId15" cstate="print"/>
          <a:srcRect/>
          <a:stretch>
            <a:fillRect/>
          </a:stretch>
        </p:blipFill>
        <p:spPr bwMode="auto">
          <a:xfrm>
            <a:off x="8784600" y="1177283"/>
            <a:ext cx="2695575" cy="2505075"/>
          </a:xfrm>
          <a:prstGeom prst="rect">
            <a:avLst/>
          </a:prstGeom>
          <a:noFill/>
        </p:spPr>
      </p:pic>
      <p:pic>
        <p:nvPicPr>
          <p:cNvPr id="148482" name="Picture 2" descr="C:\Users\Administrator\AppData\Roaming\Tencent\Users\281042446\QQ\WinTemp\RichOle\Q1}LRAV`]ISUTBLDQ5A4W]P.png"/>
          <p:cNvPicPr>
            <a:picLocks noChangeAspect="1" noChangeArrowheads="1"/>
          </p:cNvPicPr>
          <p:nvPr>
            <p:custDataLst>
              <p:tags r:id="rId16"/>
            </p:custDataLst>
          </p:nvPr>
        </p:nvPicPr>
        <p:blipFill>
          <a:blip r:embed="rId17" cstate="print"/>
          <a:srcRect/>
          <a:stretch>
            <a:fillRect/>
          </a:stretch>
        </p:blipFill>
        <p:spPr bwMode="auto">
          <a:xfrm>
            <a:off x="9220806" y="3682052"/>
            <a:ext cx="2340973" cy="2500306"/>
          </a:xfrm>
          <a:prstGeom prst="rect">
            <a:avLst/>
          </a:prstGeom>
          <a:noFill/>
        </p:spPr>
      </p:pic>
    </p:spTree>
    <p:custDataLst>
      <p:tags r:id="rId18"/>
    </p:custData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Rot="1" noChangeArrowheads="1"/>
          </p:cNvSpPr>
          <p:nvPr>
            <p:custDataLst>
              <p:tags r:id="rId1"/>
            </p:custDataLst>
          </p:nvPr>
        </p:nvSpPr>
        <p:spPr>
          <a:xfrm>
            <a:off x="65405" y="537210"/>
            <a:ext cx="4940300" cy="968375"/>
          </a:xfrm>
          <a:prstGeom prst="rect">
            <a:avLst/>
          </a:prstGeom>
          <a:noFill/>
          <a:ln w="9525">
            <a:noFill/>
            <a:miter lim="800000"/>
          </a:ln>
          <a:effectLst/>
        </p:spPr>
        <p:txBody>
          <a:bodyPr vert="horz" wrap="square" lIns="91440" tIns="45720" rIns="91440" bIns="45720" numCol="1" anchor="ctr" anchorCtr="0" compatLnSpc="1"/>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pPr marL="609600" indent="-609600">
              <a:lnSpc>
                <a:spcPct val="120000"/>
              </a:lnSpc>
              <a:spcAft>
                <a:spcPct val="5000"/>
              </a:spcAft>
              <a:buNone/>
            </a:pPr>
            <a:r>
              <a:rPr lang="en-US" altLang="zh-CN" sz="2800" dirty="0" smtClean="0">
                <a:solidFill>
                  <a:schemeClr val="tx1"/>
                </a:solidFill>
                <a:latin typeface="宋体" panose="02010600030101010101" pitchFamily="2" charset="-122"/>
                <a:ea typeface="宋体" panose="02010600030101010101" pitchFamily="2" charset="-122"/>
                <a:sym typeface="+mn-ea"/>
              </a:rPr>
              <a:t>1.</a:t>
            </a:r>
            <a:r>
              <a:rPr lang="zh-CN" altLang="en-US" sz="2800" dirty="0" smtClean="0">
                <a:solidFill>
                  <a:schemeClr val="tx1"/>
                </a:solidFill>
                <a:latin typeface="宋体" panose="02010600030101010101" pitchFamily="2" charset="-122"/>
                <a:ea typeface="宋体" panose="02010600030101010101" pitchFamily="2" charset="-122"/>
                <a:sym typeface="+mn-ea"/>
              </a:rPr>
              <a:t>心理控制源</a:t>
            </a:r>
            <a:endParaRPr lang="zh-CN" altLang="en-US" sz="2800" dirty="0" smtClean="0">
              <a:solidFill>
                <a:schemeClr val="tx1"/>
              </a:solidFill>
              <a:latin typeface="宋体" panose="02010600030101010101" pitchFamily="2" charset="-122"/>
              <a:ea typeface="宋体" panose="02010600030101010101" pitchFamily="2" charset="-122"/>
            </a:endParaRPr>
          </a:p>
        </p:txBody>
      </p:sp>
      <p:pic>
        <p:nvPicPr>
          <p:cNvPr id="13" name="图片 12" descr="timg (4).jpg"/>
          <p:cNvPicPr>
            <a:picLocks noChangeAspect="1"/>
          </p:cNvPicPr>
          <p:nvPr>
            <p:custDataLst>
              <p:tags r:id="rId2"/>
            </p:custDataLst>
          </p:nvPr>
        </p:nvPicPr>
        <p:blipFill>
          <a:blip r:embed="rId3" cstate="print"/>
          <a:stretch>
            <a:fillRect/>
          </a:stretch>
        </p:blipFill>
        <p:spPr>
          <a:xfrm>
            <a:off x="3500430" y="3714752"/>
            <a:ext cx="2857520" cy="2357454"/>
          </a:xfrm>
          <a:prstGeom prst="rect">
            <a:avLst/>
          </a:prstGeom>
        </p:spPr>
      </p:pic>
      <p:pic>
        <p:nvPicPr>
          <p:cNvPr id="178177" name="Picture 1" descr="C:\Users\Administrator\AppData\Roaming\Tencent\Users\281042446\QQ\WinTemp\RichOle\5S}C8NUW_F94BO_F}}[K$YJ.png"/>
          <p:cNvPicPr>
            <a:picLocks noChangeAspect="1" noChangeArrowheads="1"/>
          </p:cNvPicPr>
          <p:nvPr>
            <p:custDataLst>
              <p:tags r:id="rId4"/>
            </p:custDataLst>
          </p:nvPr>
        </p:nvPicPr>
        <p:blipFill>
          <a:blip r:embed="rId5" cstate="print"/>
          <a:srcRect/>
          <a:stretch>
            <a:fillRect/>
          </a:stretch>
        </p:blipFill>
        <p:spPr bwMode="auto">
          <a:xfrm>
            <a:off x="2178024" y="1478266"/>
            <a:ext cx="7486650" cy="2066925"/>
          </a:xfrm>
          <a:prstGeom prst="rect">
            <a:avLst/>
          </a:prstGeom>
          <a:noFill/>
        </p:spPr>
      </p:pic>
      <p:sp>
        <p:nvSpPr>
          <p:cNvPr id="17" name="TextBox 16"/>
          <p:cNvSpPr txBox="1"/>
          <p:nvPr>
            <p:custDataLst>
              <p:tags r:id="rId6"/>
            </p:custDataLst>
          </p:nvPr>
        </p:nvSpPr>
        <p:spPr>
          <a:xfrm>
            <a:off x="6821494" y="2264085"/>
            <a:ext cx="522900" cy="830997"/>
          </a:xfrm>
          <a:prstGeom prst="rect">
            <a:avLst/>
          </a:prstGeom>
          <a:noFill/>
        </p:spPr>
        <p:txBody>
          <a:bodyPr wrap="square" rtlCol="0">
            <a:spAutoFit/>
          </a:bodyPr>
          <a:p>
            <a:r>
              <a:rPr lang="en-US" altLang="zh-CN" sz="4800" b="1" dirty="0" smtClean="0">
                <a:solidFill>
                  <a:srgbClr val="FF0000"/>
                </a:solidFill>
              </a:rPr>
              <a:t>√</a:t>
            </a:r>
            <a:endParaRPr lang="zh-CN" altLang="en-US" sz="4800" b="1" dirty="0">
              <a:solidFill>
                <a:srgbClr val="FF0000"/>
              </a:solidFill>
            </a:endParaRPr>
          </a:p>
        </p:txBody>
      </p:sp>
      <p:sp>
        <p:nvSpPr>
          <p:cNvPr id="18" name="TextBox 17"/>
          <p:cNvSpPr txBox="1"/>
          <p:nvPr>
            <p:custDataLst>
              <p:tags r:id="rId7"/>
            </p:custDataLst>
          </p:nvPr>
        </p:nvSpPr>
        <p:spPr>
          <a:xfrm>
            <a:off x="6870098" y="2764150"/>
            <a:ext cx="522900" cy="830997"/>
          </a:xfrm>
          <a:prstGeom prst="rect">
            <a:avLst/>
          </a:prstGeom>
          <a:noFill/>
        </p:spPr>
        <p:txBody>
          <a:bodyPr wrap="square" rtlCol="0">
            <a:spAutoFit/>
          </a:bodyPr>
          <a:p>
            <a:r>
              <a:rPr lang="en-US" altLang="zh-CN" sz="4800" b="1" dirty="0" smtClean="0">
                <a:solidFill>
                  <a:srgbClr val="FF0000"/>
                </a:solidFill>
              </a:rPr>
              <a:t>√</a:t>
            </a:r>
            <a:endParaRPr lang="zh-CN" altLang="en-US" sz="4800" b="1" dirty="0">
              <a:solidFill>
                <a:srgbClr val="FF0000"/>
              </a:solidFill>
            </a:endParaRPr>
          </a:p>
        </p:txBody>
      </p:sp>
      <p:sp>
        <p:nvSpPr>
          <p:cNvPr id="19" name="任意多边形 18"/>
          <p:cNvSpPr/>
          <p:nvPr>
            <p:custDataLst>
              <p:tags r:id="rId8"/>
            </p:custDataLst>
          </p:nvPr>
        </p:nvSpPr>
        <p:spPr>
          <a:xfrm>
            <a:off x="7798009" y="2478098"/>
            <a:ext cx="1467801" cy="1130709"/>
          </a:xfrm>
          <a:custGeom>
            <a:avLst/>
            <a:gdLst>
              <a:gd name="connsiteX0" fmla="*/ 198894 w 1467801"/>
              <a:gd name="connsiteY0" fmla="*/ 0 h 1130709"/>
              <a:gd name="connsiteX1" fmla="*/ 159565 w 1467801"/>
              <a:gd name="connsiteY1" fmla="*/ 9832 h 1130709"/>
              <a:gd name="connsiteX2" fmla="*/ 100572 w 1467801"/>
              <a:gd name="connsiteY2" fmla="*/ 88490 h 1130709"/>
              <a:gd name="connsiteX3" fmla="*/ 90739 w 1467801"/>
              <a:gd name="connsiteY3" fmla="*/ 157316 h 1130709"/>
              <a:gd name="connsiteX4" fmla="*/ 61243 w 1467801"/>
              <a:gd name="connsiteY4" fmla="*/ 176980 h 1130709"/>
              <a:gd name="connsiteX5" fmla="*/ 51410 w 1467801"/>
              <a:gd name="connsiteY5" fmla="*/ 226142 h 1130709"/>
              <a:gd name="connsiteX6" fmla="*/ 21914 w 1467801"/>
              <a:gd name="connsiteY6" fmla="*/ 304800 h 1130709"/>
              <a:gd name="connsiteX7" fmla="*/ 41578 w 1467801"/>
              <a:gd name="connsiteY7" fmla="*/ 481780 h 1130709"/>
              <a:gd name="connsiteX8" fmla="*/ 51410 w 1467801"/>
              <a:gd name="connsiteY8" fmla="*/ 511277 h 1130709"/>
              <a:gd name="connsiteX9" fmla="*/ 71075 w 1467801"/>
              <a:gd name="connsiteY9" fmla="*/ 540774 h 1130709"/>
              <a:gd name="connsiteX10" fmla="*/ 80907 w 1467801"/>
              <a:gd name="connsiteY10" fmla="*/ 580103 h 1130709"/>
              <a:gd name="connsiteX11" fmla="*/ 120236 w 1467801"/>
              <a:gd name="connsiteY11" fmla="*/ 639097 h 1130709"/>
              <a:gd name="connsiteX12" fmla="*/ 139901 w 1467801"/>
              <a:gd name="connsiteY12" fmla="*/ 668593 h 1130709"/>
              <a:gd name="connsiteX13" fmla="*/ 189062 w 1467801"/>
              <a:gd name="connsiteY13" fmla="*/ 776748 h 1130709"/>
              <a:gd name="connsiteX14" fmla="*/ 218559 w 1467801"/>
              <a:gd name="connsiteY14" fmla="*/ 816077 h 1130709"/>
              <a:gd name="connsiteX15" fmla="*/ 257888 w 1467801"/>
              <a:gd name="connsiteY15" fmla="*/ 894735 h 1130709"/>
              <a:gd name="connsiteX16" fmla="*/ 277552 w 1467801"/>
              <a:gd name="connsiteY16" fmla="*/ 934064 h 1130709"/>
              <a:gd name="connsiteX17" fmla="*/ 307049 w 1467801"/>
              <a:gd name="connsiteY17" fmla="*/ 973393 h 1130709"/>
              <a:gd name="connsiteX18" fmla="*/ 346378 w 1467801"/>
              <a:gd name="connsiteY18" fmla="*/ 1032387 h 1130709"/>
              <a:gd name="connsiteX19" fmla="*/ 434868 w 1467801"/>
              <a:gd name="connsiteY19" fmla="*/ 1081548 h 1130709"/>
              <a:gd name="connsiteX20" fmla="*/ 474197 w 1467801"/>
              <a:gd name="connsiteY20" fmla="*/ 1101213 h 1130709"/>
              <a:gd name="connsiteX21" fmla="*/ 572520 w 1467801"/>
              <a:gd name="connsiteY21" fmla="*/ 1120877 h 1130709"/>
              <a:gd name="connsiteX22" fmla="*/ 621681 w 1467801"/>
              <a:gd name="connsiteY22" fmla="*/ 1130709 h 1130709"/>
              <a:gd name="connsiteX23" fmla="*/ 1182120 w 1467801"/>
              <a:gd name="connsiteY23" fmla="*/ 1120877 h 1130709"/>
              <a:gd name="connsiteX24" fmla="*/ 1221449 w 1467801"/>
              <a:gd name="connsiteY24" fmla="*/ 1101213 h 1130709"/>
              <a:gd name="connsiteX25" fmla="*/ 1270610 w 1467801"/>
              <a:gd name="connsiteY25" fmla="*/ 1091380 h 1130709"/>
              <a:gd name="connsiteX26" fmla="*/ 1309939 w 1467801"/>
              <a:gd name="connsiteY26" fmla="*/ 1061884 h 1130709"/>
              <a:gd name="connsiteX27" fmla="*/ 1349268 w 1467801"/>
              <a:gd name="connsiteY27" fmla="*/ 1042219 h 1130709"/>
              <a:gd name="connsiteX28" fmla="*/ 1378765 w 1467801"/>
              <a:gd name="connsiteY28" fmla="*/ 1002890 h 1130709"/>
              <a:gd name="connsiteX29" fmla="*/ 1447591 w 1467801"/>
              <a:gd name="connsiteY29" fmla="*/ 934064 h 1130709"/>
              <a:gd name="connsiteX30" fmla="*/ 1457423 w 1467801"/>
              <a:gd name="connsiteY30" fmla="*/ 875071 h 1130709"/>
              <a:gd name="connsiteX31" fmla="*/ 1467256 w 1467801"/>
              <a:gd name="connsiteY31" fmla="*/ 845574 h 1130709"/>
              <a:gd name="connsiteX32" fmla="*/ 1447591 w 1467801"/>
              <a:gd name="connsiteY32" fmla="*/ 688258 h 1130709"/>
              <a:gd name="connsiteX33" fmla="*/ 1388597 w 1467801"/>
              <a:gd name="connsiteY33" fmla="*/ 629264 h 1130709"/>
              <a:gd name="connsiteX34" fmla="*/ 1329604 w 1467801"/>
              <a:gd name="connsiteY34" fmla="*/ 560438 h 1130709"/>
              <a:gd name="connsiteX35" fmla="*/ 1300107 w 1467801"/>
              <a:gd name="connsiteY35" fmla="*/ 530942 h 1130709"/>
              <a:gd name="connsiteX36" fmla="*/ 1270610 w 1467801"/>
              <a:gd name="connsiteY36" fmla="*/ 471948 h 1130709"/>
              <a:gd name="connsiteX37" fmla="*/ 1241114 w 1467801"/>
              <a:gd name="connsiteY37" fmla="*/ 412955 h 1130709"/>
              <a:gd name="connsiteX38" fmla="*/ 1201785 w 1467801"/>
              <a:gd name="connsiteY38" fmla="*/ 373626 h 1130709"/>
              <a:gd name="connsiteX39" fmla="*/ 1191952 w 1467801"/>
              <a:gd name="connsiteY39" fmla="*/ 344129 h 1130709"/>
              <a:gd name="connsiteX40" fmla="*/ 1132959 w 1467801"/>
              <a:gd name="connsiteY40" fmla="*/ 294967 h 1130709"/>
              <a:gd name="connsiteX41" fmla="*/ 1113294 w 1467801"/>
              <a:gd name="connsiteY41" fmla="*/ 255638 h 1130709"/>
              <a:gd name="connsiteX42" fmla="*/ 1024804 w 1467801"/>
              <a:gd name="connsiteY42" fmla="*/ 176980 h 1130709"/>
              <a:gd name="connsiteX43" fmla="*/ 995307 w 1467801"/>
              <a:gd name="connsiteY43" fmla="*/ 147484 h 1130709"/>
              <a:gd name="connsiteX44" fmla="*/ 965810 w 1467801"/>
              <a:gd name="connsiteY44" fmla="*/ 137651 h 1130709"/>
              <a:gd name="connsiteX45" fmla="*/ 926481 w 1467801"/>
              <a:gd name="connsiteY45" fmla="*/ 117987 h 1130709"/>
              <a:gd name="connsiteX46" fmla="*/ 896985 w 1467801"/>
              <a:gd name="connsiteY46" fmla="*/ 108155 h 1130709"/>
              <a:gd name="connsiteX47" fmla="*/ 798662 w 1467801"/>
              <a:gd name="connsiteY47" fmla="*/ 68826 h 1130709"/>
              <a:gd name="connsiteX48" fmla="*/ 661010 w 1467801"/>
              <a:gd name="connsiteY48" fmla="*/ 49161 h 1130709"/>
              <a:gd name="connsiteX49" fmla="*/ 503694 w 1467801"/>
              <a:gd name="connsiteY49" fmla="*/ 39329 h 113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467801" h="1130709">
                <a:moveTo>
                  <a:pt x="198894" y="0"/>
                </a:moveTo>
                <a:cubicBezTo>
                  <a:pt x="185784" y="3277"/>
                  <a:pt x="169609" y="792"/>
                  <a:pt x="159565" y="9832"/>
                </a:cubicBezTo>
                <a:cubicBezTo>
                  <a:pt x="135204" y="31757"/>
                  <a:pt x="100572" y="88490"/>
                  <a:pt x="100572" y="88490"/>
                </a:cubicBezTo>
                <a:cubicBezTo>
                  <a:pt x="97294" y="111432"/>
                  <a:pt x="100151" y="136138"/>
                  <a:pt x="90739" y="157316"/>
                </a:cubicBezTo>
                <a:cubicBezTo>
                  <a:pt x="85940" y="168114"/>
                  <a:pt x="67106" y="166720"/>
                  <a:pt x="61243" y="176980"/>
                </a:cubicBezTo>
                <a:cubicBezTo>
                  <a:pt x="52952" y="191490"/>
                  <a:pt x="56695" y="210288"/>
                  <a:pt x="51410" y="226142"/>
                </a:cubicBezTo>
                <a:cubicBezTo>
                  <a:pt x="0" y="380373"/>
                  <a:pt x="58998" y="156460"/>
                  <a:pt x="21914" y="304800"/>
                </a:cubicBezTo>
                <a:cubicBezTo>
                  <a:pt x="27853" y="382014"/>
                  <a:pt x="25389" y="417023"/>
                  <a:pt x="41578" y="481780"/>
                </a:cubicBezTo>
                <a:cubicBezTo>
                  <a:pt x="44092" y="491835"/>
                  <a:pt x="46775" y="502007"/>
                  <a:pt x="51410" y="511277"/>
                </a:cubicBezTo>
                <a:cubicBezTo>
                  <a:pt x="56695" y="521846"/>
                  <a:pt x="64520" y="530942"/>
                  <a:pt x="71075" y="540774"/>
                </a:cubicBezTo>
                <a:cubicBezTo>
                  <a:pt x="74352" y="553884"/>
                  <a:pt x="74864" y="568016"/>
                  <a:pt x="80907" y="580103"/>
                </a:cubicBezTo>
                <a:cubicBezTo>
                  <a:pt x="91476" y="601242"/>
                  <a:pt x="107126" y="619432"/>
                  <a:pt x="120236" y="639097"/>
                </a:cubicBezTo>
                <a:cubicBezTo>
                  <a:pt x="126791" y="648929"/>
                  <a:pt x="135513" y="657621"/>
                  <a:pt x="139901" y="668593"/>
                </a:cubicBezTo>
                <a:cubicBezTo>
                  <a:pt x="155726" y="708156"/>
                  <a:pt x="166625" y="739354"/>
                  <a:pt x="189062" y="776748"/>
                </a:cubicBezTo>
                <a:cubicBezTo>
                  <a:pt x="197493" y="790800"/>
                  <a:pt x="210302" y="801922"/>
                  <a:pt x="218559" y="816077"/>
                </a:cubicBezTo>
                <a:cubicBezTo>
                  <a:pt x="233330" y="841398"/>
                  <a:pt x="244778" y="868516"/>
                  <a:pt x="257888" y="894735"/>
                </a:cubicBezTo>
                <a:cubicBezTo>
                  <a:pt x="264443" y="907845"/>
                  <a:pt x="268758" y="922338"/>
                  <a:pt x="277552" y="934064"/>
                </a:cubicBezTo>
                <a:cubicBezTo>
                  <a:pt x="287384" y="947174"/>
                  <a:pt x="297652" y="959968"/>
                  <a:pt x="307049" y="973393"/>
                </a:cubicBezTo>
                <a:cubicBezTo>
                  <a:pt x="320602" y="992755"/>
                  <a:pt x="326713" y="1019277"/>
                  <a:pt x="346378" y="1032387"/>
                </a:cubicBezTo>
                <a:cubicBezTo>
                  <a:pt x="461359" y="1109041"/>
                  <a:pt x="362181" y="1050396"/>
                  <a:pt x="434868" y="1081548"/>
                </a:cubicBezTo>
                <a:cubicBezTo>
                  <a:pt x="448340" y="1087322"/>
                  <a:pt x="460473" y="1096067"/>
                  <a:pt x="474197" y="1101213"/>
                </a:cubicBezTo>
                <a:cubicBezTo>
                  <a:pt x="498748" y="1110420"/>
                  <a:pt x="550533" y="1116879"/>
                  <a:pt x="572520" y="1120877"/>
                </a:cubicBezTo>
                <a:cubicBezTo>
                  <a:pt x="588962" y="1123866"/>
                  <a:pt x="605294" y="1127432"/>
                  <a:pt x="621681" y="1130709"/>
                </a:cubicBezTo>
                <a:cubicBezTo>
                  <a:pt x="808494" y="1127432"/>
                  <a:pt x="995504" y="1130055"/>
                  <a:pt x="1182120" y="1120877"/>
                </a:cubicBezTo>
                <a:cubicBezTo>
                  <a:pt x="1196759" y="1120157"/>
                  <a:pt x="1207544" y="1105848"/>
                  <a:pt x="1221449" y="1101213"/>
                </a:cubicBezTo>
                <a:cubicBezTo>
                  <a:pt x="1237303" y="1095928"/>
                  <a:pt x="1254223" y="1094658"/>
                  <a:pt x="1270610" y="1091380"/>
                </a:cubicBezTo>
                <a:cubicBezTo>
                  <a:pt x="1283720" y="1081548"/>
                  <a:pt x="1296043" y="1070569"/>
                  <a:pt x="1309939" y="1061884"/>
                </a:cubicBezTo>
                <a:cubicBezTo>
                  <a:pt x="1322368" y="1054116"/>
                  <a:pt x="1338140" y="1051758"/>
                  <a:pt x="1349268" y="1042219"/>
                </a:cubicBezTo>
                <a:cubicBezTo>
                  <a:pt x="1361710" y="1031554"/>
                  <a:pt x="1367742" y="1015015"/>
                  <a:pt x="1378765" y="1002890"/>
                </a:cubicBezTo>
                <a:cubicBezTo>
                  <a:pt x="1400590" y="978883"/>
                  <a:pt x="1447591" y="934064"/>
                  <a:pt x="1447591" y="934064"/>
                </a:cubicBezTo>
                <a:cubicBezTo>
                  <a:pt x="1450868" y="914400"/>
                  <a:pt x="1453098" y="894532"/>
                  <a:pt x="1457423" y="875071"/>
                </a:cubicBezTo>
                <a:cubicBezTo>
                  <a:pt x="1459671" y="864954"/>
                  <a:pt x="1467801" y="855924"/>
                  <a:pt x="1467256" y="845574"/>
                </a:cubicBezTo>
                <a:cubicBezTo>
                  <a:pt x="1464479" y="792800"/>
                  <a:pt x="1465651" y="737923"/>
                  <a:pt x="1447591" y="688258"/>
                </a:cubicBezTo>
                <a:cubicBezTo>
                  <a:pt x="1438087" y="662122"/>
                  <a:pt x="1408262" y="648929"/>
                  <a:pt x="1388597" y="629264"/>
                </a:cubicBezTo>
                <a:cubicBezTo>
                  <a:pt x="1315403" y="556069"/>
                  <a:pt x="1405288" y="648734"/>
                  <a:pt x="1329604" y="560438"/>
                </a:cubicBezTo>
                <a:cubicBezTo>
                  <a:pt x="1320555" y="549881"/>
                  <a:pt x="1309939" y="540774"/>
                  <a:pt x="1300107" y="530942"/>
                </a:cubicBezTo>
                <a:cubicBezTo>
                  <a:pt x="1290275" y="511277"/>
                  <a:pt x="1279539" y="492039"/>
                  <a:pt x="1270610" y="471948"/>
                </a:cubicBezTo>
                <a:cubicBezTo>
                  <a:pt x="1254505" y="435712"/>
                  <a:pt x="1269419" y="445977"/>
                  <a:pt x="1241114" y="412955"/>
                </a:cubicBezTo>
                <a:cubicBezTo>
                  <a:pt x="1229048" y="398878"/>
                  <a:pt x="1214895" y="386736"/>
                  <a:pt x="1201785" y="373626"/>
                </a:cubicBezTo>
                <a:cubicBezTo>
                  <a:pt x="1198507" y="363794"/>
                  <a:pt x="1197701" y="352753"/>
                  <a:pt x="1191952" y="344129"/>
                </a:cubicBezTo>
                <a:cubicBezTo>
                  <a:pt x="1176810" y="321416"/>
                  <a:pt x="1154725" y="309478"/>
                  <a:pt x="1132959" y="294967"/>
                </a:cubicBezTo>
                <a:cubicBezTo>
                  <a:pt x="1126404" y="281857"/>
                  <a:pt x="1122450" y="267083"/>
                  <a:pt x="1113294" y="255638"/>
                </a:cubicBezTo>
                <a:cubicBezTo>
                  <a:pt x="1036812" y="160036"/>
                  <a:pt x="1081321" y="224077"/>
                  <a:pt x="1024804" y="176980"/>
                </a:cubicBezTo>
                <a:cubicBezTo>
                  <a:pt x="1014122" y="168078"/>
                  <a:pt x="1006877" y="155197"/>
                  <a:pt x="995307" y="147484"/>
                </a:cubicBezTo>
                <a:cubicBezTo>
                  <a:pt x="986683" y="141735"/>
                  <a:pt x="975336" y="141734"/>
                  <a:pt x="965810" y="137651"/>
                </a:cubicBezTo>
                <a:cubicBezTo>
                  <a:pt x="952338" y="131877"/>
                  <a:pt x="939953" y="123761"/>
                  <a:pt x="926481" y="117987"/>
                </a:cubicBezTo>
                <a:cubicBezTo>
                  <a:pt x="916955" y="113905"/>
                  <a:pt x="906511" y="112238"/>
                  <a:pt x="896985" y="108155"/>
                </a:cubicBezTo>
                <a:cubicBezTo>
                  <a:pt x="840014" y="83738"/>
                  <a:pt x="870291" y="86735"/>
                  <a:pt x="798662" y="68826"/>
                </a:cubicBezTo>
                <a:cubicBezTo>
                  <a:pt x="718209" y="48711"/>
                  <a:pt x="795129" y="65925"/>
                  <a:pt x="661010" y="49161"/>
                </a:cubicBezTo>
                <a:cubicBezTo>
                  <a:pt x="539247" y="33941"/>
                  <a:pt x="671999" y="39329"/>
                  <a:pt x="503694" y="39329"/>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p>
            <a:pPr algn="ctr"/>
            <a:endParaRPr lang="zh-CN" altLang="en-US"/>
          </a:p>
        </p:txBody>
      </p:sp>
      <p:sp>
        <p:nvSpPr>
          <p:cNvPr id="20" name="TextBox 19"/>
          <p:cNvSpPr txBox="1"/>
          <p:nvPr>
            <p:custDataLst>
              <p:tags r:id="rId9"/>
            </p:custDataLst>
          </p:nvPr>
        </p:nvSpPr>
        <p:spPr>
          <a:xfrm>
            <a:off x="9250386" y="2192646"/>
            <a:ext cx="522900" cy="830997"/>
          </a:xfrm>
          <a:prstGeom prst="rect">
            <a:avLst/>
          </a:prstGeom>
          <a:noFill/>
        </p:spPr>
        <p:txBody>
          <a:bodyPr wrap="square" rtlCol="0">
            <a:spAutoFit/>
          </a:bodyPr>
          <a:p>
            <a:r>
              <a:rPr lang="en-US" altLang="zh-CN" sz="4800" b="1" dirty="0" smtClean="0">
                <a:solidFill>
                  <a:srgbClr val="0070C0"/>
                </a:solidFill>
              </a:rPr>
              <a:t>√</a:t>
            </a:r>
            <a:endParaRPr lang="zh-CN" altLang="en-US" sz="4800" b="1" dirty="0">
              <a:solidFill>
                <a:srgbClr val="0070C0"/>
              </a:solidFill>
            </a:endParaRPr>
          </a:p>
        </p:txBody>
      </p:sp>
      <p:sp>
        <p:nvSpPr>
          <p:cNvPr id="21" name="TextBox 20"/>
          <p:cNvSpPr txBox="1"/>
          <p:nvPr>
            <p:custDataLst>
              <p:tags r:id="rId10"/>
            </p:custDataLst>
          </p:nvPr>
        </p:nvSpPr>
        <p:spPr>
          <a:xfrm>
            <a:off x="9321824" y="2835588"/>
            <a:ext cx="522900" cy="830997"/>
          </a:xfrm>
          <a:prstGeom prst="rect">
            <a:avLst/>
          </a:prstGeom>
          <a:noFill/>
        </p:spPr>
        <p:txBody>
          <a:bodyPr wrap="square" rtlCol="0">
            <a:spAutoFit/>
          </a:bodyPr>
          <a:p>
            <a:r>
              <a:rPr lang="en-US" altLang="zh-CN" sz="4800" b="1" dirty="0" smtClean="0">
                <a:solidFill>
                  <a:srgbClr val="0070C0"/>
                </a:solidFill>
              </a:rPr>
              <a:t>√</a:t>
            </a:r>
            <a:endParaRPr lang="zh-CN" altLang="en-US" sz="4800" b="1" dirty="0">
              <a:solidFill>
                <a:srgbClr val="0070C0"/>
              </a:solidFill>
            </a:endParaRPr>
          </a:p>
        </p:txBody>
      </p:sp>
      <p:sp>
        <p:nvSpPr>
          <p:cNvPr id="22" name="任意多边形 21"/>
          <p:cNvSpPr/>
          <p:nvPr>
            <p:custDataLst>
              <p:tags r:id="rId11"/>
            </p:custDataLst>
          </p:nvPr>
        </p:nvSpPr>
        <p:spPr>
          <a:xfrm>
            <a:off x="5535610" y="2406960"/>
            <a:ext cx="1467801" cy="1130709"/>
          </a:xfrm>
          <a:custGeom>
            <a:avLst/>
            <a:gdLst>
              <a:gd name="connsiteX0" fmla="*/ 198894 w 1467801"/>
              <a:gd name="connsiteY0" fmla="*/ 0 h 1130709"/>
              <a:gd name="connsiteX1" fmla="*/ 159565 w 1467801"/>
              <a:gd name="connsiteY1" fmla="*/ 9832 h 1130709"/>
              <a:gd name="connsiteX2" fmla="*/ 100572 w 1467801"/>
              <a:gd name="connsiteY2" fmla="*/ 88490 h 1130709"/>
              <a:gd name="connsiteX3" fmla="*/ 90739 w 1467801"/>
              <a:gd name="connsiteY3" fmla="*/ 157316 h 1130709"/>
              <a:gd name="connsiteX4" fmla="*/ 61243 w 1467801"/>
              <a:gd name="connsiteY4" fmla="*/ 176980 h 1130709"/>
              <a:gd name="connsiteX5" fmla="*/ 51410 w 1467801"/>
              <a:gd name="connsiteY5" fmla="*/ 226142 h 1130709"/>
              <a:gd name="connsiteX6" fmla="*/ 21914 w 1467801"/>
              <a:gd name="connsiteY6" fmla="*/ 304800 h 1130709"/>
              <a:gd name="connsiteX7" fmla="*/ 41578 w 1467801"/>
              <a:gd name="connsiteY7" fmla="*/ 481780 h 1130709"/>
              <a:gd name="connsiteX8" fmla="*/ 51410 w 1467801"/>
              <a:gd name="connsiteY8" fmla="*/ 511277 h 1130709"/>
              <a:gd name="connsiteX9" fmla="*/ 71075 w 1467801"/>
              <a:gd name="connsiteY9" fmla="*/ 540774 h 1130709"/>
              <a:gd name="connsiteX10" fmla="*/ 80907 w 1467801"/>
              <a:gd name="connsiteY10" fmla="*/ 580103 h 1130709"/>
              <a:gd name="connsiteX11" fmla="*/ 120236 w 1467801"/>
              <a:gd name="connsiteY11" fmla="*/ 639097 h 1130709"/>
              <a:gd name="connsiteX12" fmla="*/ 139901 w 1467801"/>
              <a:gd name="connsiteY12" fmla="*/ 668593 h 1130709"/>
              <a:gd name="connsiteX13" fmla="*/ 189062 w 1467801"/>
              <a:gd name="connsiteY13" fmla="*/ 776748 h 1130709"/>
              <a:gd name="connsiteX14" fmla="*/ 218559 w 1467801"/>
              <a:gd name="connsiteY14" fmla="*/ 816077 h 1130709"/>
              <a:gd name="connsiteX15" fmla="*/ 257888 w 1467801"/>
              <a:gd name="connsiteY15" fmla="*/ 894735 h 1130709"/>
              <a:gd name="connsiteX16" fmla="*/ 277552 w 1467801"/>
              <a:gd name="connsiteY16" fmla="*/ 934064 h 1130709"/>
              <a:gd name="connsiteX17" fmla="*/ 307049 w 1467801"/>
              <a:gd name="connsiteY17" fmla="*/ 973393 h 1130709"/>
              <a:gd name="connsiteX18" fmla="*/ 346378 w 1467801"/>
              <a:gd name="connsiteY18" fmla="*/ 1032387 h 1130709"/>
              <a:gd name="connsiteX19" fmla="*/ 434868 w 1467801"/>
              <a:gd name="connsiteY19" fmla="*/ 1081548 h 1130709"/>
              <a:gd name="connsiteX20" fmla="*/ 474197 w 1467801"/>
              <a:gd name="connsiteY20" fmla="*/ 1101213 h 1130709"/>
              <a:gd name="connsiteX21" fmla="*/ 572520 w 1467801"/>
              <a:gd name="connsiteY21" fmla="*/ 1120877 h 1130709"/>
              <a:gd name="connsiteX22" fmla="*/ 621681 w 1467801"/>
              <a:gd name="connsiteY22" fmla="*/ 1130709 h 1130709"/>
              <a:gd name="connsiteX23" fmla="*/ 1182120 w 1467801"/>
              <a:gd name="connsiteY23" fmla="*/ 1120877 h 1130709"/>
              <a:gd name="connsiteX24" fmla="*/ 1221449 w 1467801"/>
              <a:gd name="connsiteY24" fmla="*/ 1101213 h 1130709"/>
              <a:gd name="connsiteX25" fmla="*/ 1270610 w 1467801"/>
              <a:gd name="connsiteY25" fmla="*/ 1091380 h 1130709"/>
              <a:gd name="connsiteX26" fmla="*/ 1309939 w 1467801"/>
              <a:gd name="connsiteY26" fmla="*/ 1061884 h 1130709"/>
              <a:gd name="connsiteX27" fmla="*/ 1349268 w 1467801"/>
              <a:gd name="connsiteY27" fmla="*/ 1042219 h 1130709"/>
              <a:gd name="connsiteX28" fmla="*/ 1378765 w 1467801"/>
              <a:gd name="connsiteY28" fmla="*/ 1002890 h 1130709"/>
              <a:gd name="connsiteX29" fmla="*/ 1447591 w 1467801"/>
              <a:gd name="connsiteY29" fmla="*/ 934064 h 1130709"/>
              <a:gd name="connsiteX30" fmla="*/ 1457423 w 1467801"/>
              <a:gd name="connsiteY30" fmla="*/ 875071 h 1130709"/>
              <a:gd name="connsiteX31" fmla="*/ 1467256 w 1467801"/>
              <a:gd name="connsiteY31" fmla="*/ 845574 h 1130709"/>
              <a:gd name="connsiteX32" fmla="*/ 1447591 w 1467801"/>
              <a:gd name="connsiteY32" fmla="*/ 688258 h 1130709"/>
              <a:gd name="connsiteX33" fmla="*/ 1388597 w 1467801"/>
              <a:gd name="connsiteY33" fmla="*/ 629264 h 1130709"/>
              <a:gd name="connsiteX34" fmla="*/ 1329604 w 1467801"/>
              <a:gd name="connsiteY34" fmla="*/ 560438 h 1130709"/>
              <a:gd name="connsiteX35" fmla="*/ 1300107 w 1467801"/>
              <a:gd name="connsiteY35" fmla="*/ 530942 h 1130709"/>
              <a:gd name="connsiteX36" fmla="*/ 1270610 w 1467801"/>
              <a:gd name="connsiteY36" fmla="*/ 471948 h 1130709"/>
              <a:gd name="connsiteX37" fmla="*/ 1241114 w 1467801"/>
              <a:gd name="connsiteY37" fmla="*/ 412955 h 1130709"/>
              <a:gd name="connsiteX38" fmla="*/ 1201785 w 1467801"/>
              <a:gd name="connsiteY38" fmla="*/ 373626 h 1130709"/>
              <a:gd name="connsiteX39" fmla="*/ 1191952 w 1467801"/>
              <a:gd name="connsiteY39" fmla="*/ 344129 h 1130709"/>
              <a:gd name="connsiteX40" fmla="*/ 1132959 w 1467801"/>
              <a:gd name="connsiteY40" fmla="*/ 294967 h 1130709"/>
              <a:gd name="connsiteX41" fmla="*/ 1113294 w 1467801"/>
              <a:gd name="connsiteY41" fmla="*/ 255638 h 1130709"/>
              <a:gd name="connsiteX42" fmla="*/ 1024804 w 1467801"/>
              <a:gd name="connsiteY42" fmla="*/ 176980 h 1130709"/>
              <a:gd name="connsiteX43" fmla="*/ 995307 w 1467801"/>
              <a:gd name="connsiteY43" fmla="*/ 147484 h 1130709"/>
              <a:gd name="connsiteX44" fmla="*/ 965810 w 1467801"/>
              <a:gd name="connsiteY44" fmla="*/ 137651 h 1130709"/>
              <a:gd name="connsiteX45" fmla="*/ 926481 w 1467801"/>
              <a:gd name="connsiteY45" fmla="*/ 117987 h 1130709"/>
              <a:gd name="connsiteX46" fmla="*/ 896985 w 1467801"/>
              <a:gd name="connsiteY46" fmla="*/ 108155 h 1130709"/>
              <a:gd name="connsiteX47" fmla="*/ 798662 w 1467801"/>
              <a:gd name="connsiteY47" fmla="*/ 68826 h 1130709"/>
              <a:gd name="connsiteX48" fmla="*/ 661010 w 1467801"/>
              <a:gd name="connsiteY48" fmla="*/ 49161 h 1130709"/>
              <a:gd name="connsiteX49" fmla="*/ 503694 w 1467801"/>
              <a:gd name="connsiteY49" fmla="*/ 39329 h 113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467801" h="1130709">
                <a:moveTo>
                  <a:pt x="198894" y="0"/>
                </a:moveTo>
                <a:cubicBezTo>
                  <a:pt x="185784" y="3277"/>
                  <a:pt x="169609" y="792"/>
                  <a:pt x="159565" y="9832"/>
                </a:cubicBezTo>
                <a:cubicBezTo>
                  <a:pt x="135204" y="31757"/>
                  <a:pt x="100572" y="88490"/>
                  <a:pt x="100572" y="88490"/>
                </a:cubicBezTo>
                <a:cubicBezTo>
                  <a:pt x="97294" y="111432"/>
                  <a:pt x="100151" y="136138"/>
                  <a:pt x="90739" y="157316"/>
                </a:cubicBezTo>
                <a:cubicBezTo>
                  <a:pt x="85940" y="168114"/>
                  <a:pt x="67106" y="166720"/>
                  <a:pt x="61243" y="176980"/>
                </a:cubicBezTo>
                <a:cubicBezTo>
                  <a:pt x="52952" y="191490"/>
                  <a:pt x="56695" y="210288"/>
                  <a:pt x="51410" y="226142"/>
                </a:cubicBezTo>
                <a:cubicBezTo>
                  <a:pt x="0" y="380373"/>
                  <a:pt x="58998" y="156460"/>
                  <a:pt x="21914" y="304800"/>
                </a:cubicBezTo>
                <a:cubicBezTo>
                  <a:pt x="27853" y="382014"/>
                  <a:pt x="25389" y="417023"/>
                  <a:pt x="41578" y="481780"/>
                </a:cubicBezTo>
                <a:cubicBezTo>
                  <a:pt x="44092" y="491835"/>
                  <a:pt x="46775" y="502007"/>
                  <a:pt x="51410" y="511277"/>
                </a:cubicBezTo>
                <a:cubicBezTo>
                  <a:pt x="56695" y="521846"/>
                  <a:pt x="64520" y="530942"/>
                  <a:pt x="71075" y="540774"/>
                </a:cubicBezTo>
                <a:cubicBezTo>
                  <a:pt x="74352" y="553884"/>
                  <a:pt x="74864" y="568016"/>
                  <a:pt x="80907" y="580103"/>
                </a:cubicBezTo>
                <a:cubicBezTo>
                  <a:pt x="91476" y="601242"/>
                  <a:pt x="107126" y="619432"/>
                  <a:pt x="120236" y="639097"/>
                </a:cubicBezTo>
                <a:cubicBezTo>
                  <a:pt x="126791" y="648929"/>
                  <a:pt x="135513" y="657621"/>
                  <a:pt x="139901" y="668593"/>
                </a:cubicBezTo>
                <a:cubicBezTo>
                  <a:pt x="155726" y="708156"/>
                  <a:pt x="166625" y="739354"/>
                  <a:pt x="189062" y="776748"/>
                </a:cubicBezTo>
                <a:cubicBezTo>
                  <a:pt x="197493" y="790800"/>
                  <a:pt x="210302" y="801922"/>
                  <a:pt x="218559" y="816077"/>
                </a:cubicBezTo>
                <a:cubicBezTo>
                  <a:pt x="233330" y="841398"/>
                  <a:pt x="244778" y="868516"/>
                  <a:pt x="257888" y="894735"/>
                </a:cubicBezTo>
                <a:cubicBezTo>
                  <a:pt x="264443" y="907845"/>
                  <a:pt x="268758" y="922338"/>
                  <a:pt x="277552" y="934064"/>
                </a:cubicBezTo>
                <a:cubicBezTo>
                  <a:pt x="287384" y="947174"/>
                  <a:pt x="297652" y="959968"/>
                  <a:pt x="307049" y="973393"/>
                </a:cubicBezTo>
                <a:cubicBezTo>
                  <a:pt x="320602" y="992755"/>
                  <a:pt x="326713" y="1019277"/>
                  <a:pt x="346378" y="1032387"/>
                </a:cubicBezTo>
                <a:cubicBezTo>
                  <a:pt x="461359" y="1109041"/>
                  <a:pt x="362181" y="1050396"/>
                  <a:pt x="434868" y="1081548"/>
                </a:cubicBezTo>
                <a:cubicBezTo>
                  <a:pt x="448340" y="1087322"/>
                  <a:pt x="460473" y="1096067"/>
                  <a:pt x="474197" y="1101213"/>
                </a:cubicBezTo>
                <a:cubicBezTo>
                  <a:pt x="498748" y="1110420"/>
                  <a:pt x="550533" y="1116879"/>
                  <a:pt x="572520" y="1120877"/>
                </a:cubicBezTo>
                <a:cubicBezTo>
                  <a:pt x="588962" y="1123866"/>
                  <a:pt x="605294" y="1127432"/>
                  <a:pt x="621681" y="1130709"/>
                </a:cubicBezTo>
                <a:cubicBezTo>
                  <a:pt x="808494" y="1127432"/>
                  <a:pt x="995504" y="1130055"/>
                  <a:pt x="1182120" y="1120877"/>
                </a:cubicBezTo>
                <a:cubicBezTo>
                  <a:pt x="1196759" y="1120157"/>
                  <a:pt x="1207544" y="1105848"/>
                  <a:pt x="1221449" y="1101213"/>
                </a:cubicBezTo>
                <a:cubicBezTo>
                  <a:pt x="1237303" y="1095928"/>
                  <a:pt x="1254223" y="1094658"/>
                  <a:pt x="1270610" y="1091380"/>
                </a:cubicBezTo>
                <a:cubicBezTo>
                  <a:pt x="1283720" y="1081548"/>
                  <a:pt x="1296043" y="1070569"/>
                  <a:pt x="1309939" y="1061884"/>
                </a:cubicBezTo>
                <a:cubicBezTo>
                  <a:pt x="1322368" y="1054116"/>
                  <a:pt x="1338140" y="1051758"/>
                  <a:pt x="1349268" y="1042219"/>
                </a:cubicBezTo>
                <a:cubicBezTo>
                  <a:pt x="1361710" y="1031554"/>
                  <a:pt x="1367742" y="1015015"/>
                  <a:pt x="1378765" y="1002890"/>
                </a:cubicBezTo>
                <a:cubicBezTo>
                  <a:pt x="1400590" y="978883"/>
                  <a:pt x="1447591" y="934064"/>
                  <a:pt x="1447591" y="934064"/>
                </a:cubicBezTo>
                <a:cubicBezTo>
                  <a:pt x="1450868" y="914400"/>
                  <a:pt x="1453098" y="894532"/>
                  <a:pt x="1457423" y="875071"/>
                </a:cubicBezTo>
                <a:cubicBezTo>
                  <a:pt x="1459671" y="864954"/>
                  <a:pt x="1467801" y="855924"/>
                  <a:pt x="1467256" y="845574"/>
                </a:cubicBezTo>
                <a:cubicBezTo>
                  <a:pt x="1464479" y="792800"/>
                  <a:pt x="1465651" y="737923"/>
                  <a:pt x="1447591" y="688258"/>
                </a:cubicBezTo>
                <a:cubicBezTo>
                  <a:pt x="1438087" y="662122"/>
                  <a:pt x="1408262" y="648929"/>
                  <a:pt x="1388597" y="629264"/>
                </a:cubicBezTo>
                <a:cubicBezTo>
                  <a:pt x="1315403" y="556069"/>
                  <a:pt x="1405288" y="648734"/>
                  <a:pt x="1329604" y="560438"/>
                </a:cubicBezTo>
                <a:cubicBezTo>
                  <a:pt x="1320555" y="549881"/>
                  <a:pt x="1309939" y="540774"/>
                  <a:pt x="1300107" y="530942"/>
                </a:cubicBezTo>
                <a:cubicBezTo>
                  <a:pt x="1290275" y="511277"/>
                  <a:pt x="1279539" y="492039"/>
                  <a:pt x="1270610" y="471948"/>
                </a:cubicBezTo>
                <a:cubicBezTo>
                  <a:pt x="1254505" y="435712"/>
                  <a:pt x="1269419" y="445977"/>
                  <a:pt x="1241114" y="412955"/>
                </a:cubicBezTo>
                <a:cubicBezTo>
                  <a:pt x="1229048" y="398878"/>
                  <a:pt x="1214895" y="386736"/>
                  <a:pt x="1201785" y="373626"/>
                </a:cubicBezTo>
                <a:cubicBezTo>
                  <a:pt x="1198507" y="363794"/>
                  <a:pt x="1197701" y="352753"/>
                  <a:pt x="1191952" y="344129"/>
                </a:cubicBezTo>
                <a:cubicBezTo>
                  <a:pt x="1176810" y="321416"/>
                  <a:pt x="1154725" y="309478"/>
                  <a:pt x="1132959" y="294967"/>
                </a:cubicBezTo>
                <a:cubicBezTo>
                  <a:pt x="1126404" y="281857"/>
                  <a:pt x="1122450" y="267083"/>
                  <a:pt x="1113294" y="255638"/>
                </a:cubicBezTo>
                <a:cubicBezTo>
                  <a:pt x="1036812" y="160036"/>
                  <a:pt x="1081321" y="224077"/>
                  <a:pt x="1024804" y="176980"/>
                </a:cubicBezTo>
                <a:cubicBezTo>
                  <a:pt x="1014122" y="168078"/>
                  <a:pt x="1006877" y="155197"/>
                  <a:pt x="995307" y="147484"/>
                </a:cubicBezTo>
                <a:cubicBezTo>
                  <a:pt x="986683" y="141735"/>
                  <a:pt x="975336" y="141734"/>
                  <a:pt x="965810" y="137651"/>
                </a:cubicBezTo>
                <a:cubicBezTo>
                  <a:pt x="952338" y="131877"/>
                  <a:pt x="939953" y="123761"/>
                  <a:pt x="926481" y="117987"/>
                </a:cubicBezTo>
                <a:cubicBezTo>
                  <a:pt x="916955" y="113905"/>
                  <a:pt x="906511" y="112238"/>
                  <a:pt x="896985" y="108155"/>
                </a:cubicBezTo>
                <a:cubicBezTo>
                  <a:pt x="840014" y="83738"/>
                  <a:pt x="870291" y="86735"/>
                  <a:pt x="798662" y="68826"/>
                </a:cubicBezTo>
                <a:cubicBezTo>
                  <a:pt x="718209" y="48711"/>
                  <a:pt x="795129" y="65925"/>
                  <a:pt x="661010" y="49161"/>
                </a:cubicBezTo>
                <a:cubicBezTo>
                  <a:pt x="539247" y="33941"/>
                  <a:pt x="671999" y="39329"/>
                  <a:pt x="503694" y="39329"/>
                </a:cubicBezTo>
              </a:path>
            </a:pathLst>
          </a:custGeom>
          <a:ln>
            <a:solidFill>
              <a:srgbClr val="0070C0"/>
            </a:solidFill>
          </a:ln>
        </p:spPr>
        <p:style>
          <a:lnRef idx="2">
            <a:schemeClr val="accent1"/>
          </a:lnRef>
          <a:fillRef idx="0">
            <a:schemeClr val="accent1"/>
          </a:fillRef>
          <a:effectRef idx="1">
            <a:schemeClr val="accent1"/>
          </a:effectRef>
          <a:fontRef idx="minor">
            <a:schemeClr val="tx1"/>
          </a:fontRef>
        </p:style>
        <p:txBody>
          <a:bodyPr rtlCol="0" anchor="ctr"/>
          <a:p>
            <a:pPr algn="ctr"/>
            <a:endParaRPr lang="zh-CN" altLang="en-US"/>
          </a:p>
        </p:txBody>
      </p:sp>
    </p:spTree>
    <p:custDataLst>
      <p:tags r:id="rId1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2" grpId="0" bldLvl="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u=537853551,11529494&amp;fm=27&amp;gp=0.jpg"/>
          <p:cNvPicPr>
            <a:picLocks noChangeAspect="1"/>
          </p:cNvPicPr>
          <p:nvPr>
            <p:custDataLst>
              <p:tags r:id="rId1"/>
            </p:custDataLst>
          </p:nvPr>
        </p:nvPicPr>
        <p:blipFill>
          <a:blip r:embed="rId2" cstate="print"/>
          <a:stretch>
            <a:fillRect/>
          </a:stretch>
        </p:blipFill>
        <p:spPr>
          <a:xfrm>
            <a:off x="3595152" y="3359466"/>
            <a:ext cx="3759855" cy="2714644"/>
          </a:xfrm>
          <a:prstGeom prst="rect">
            <a:avLst/>
          </a:prstGeom>
        </p:spPr>
      </p:pic>
      <p:sp>
        <p:nvSpPr>
          <p:cNvPr id="519171" name="Rectangle 3"/>
          <p:cNvSpPr>
            <a:spLocks noGrp="1" noRot="1" noChangeArrowheads="1"/>
          </p:cNvSpPr>
          <p:nvPr>
            <p:custDataLst>
              <p:tags r:id="rId3"/>
            </p:custDataLst>
          </p:nvPr>
        </p:nvSpPr>
        <p:spPr>
          <a:xfrm>
            <a:off x="1483360" y="1256030"/>
            <a:ext cx="9225280" cy="4346575"/>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609600" indent="-609600">
              <a:lnSpc>
                <a:spcPct val="120000"/>
              </a:lnSpc>
              <a:spcAft>
                <a:spcPct val="5000"/>
              </a:spcAft>
              <a:buNone/>
            </a:pPr>
            <a:r>
              <a:rPr lang="en-US" altLang="zh-CN" sz="2400" dirty="0" smtClean="0">
                <a:latin typeface="宋体" panose="02010600030101010101" pitchFamily="2" charset="-122"/>
                <a:ea typeface="宋体" panose="02010600030101010101" pitchFamily="2" charset="-122"/>
              </a:rPr>
              <a:t>2.</a:t>
            </a:r>
            <a:r>
              <a:rPr lang="zh-CN" altLang="en-US" sz="2400" dirty="0" smtClean="0">
                <a:latin typeface="宋体" panose="02010600030101010101" pitchFamily="2" charset="-122"/>
                <a:ea typeface="宋体" panose="02010600030101010101" pitchFamily="2" charset="-122"/>
              </a:rPr>
              <a:t>焦虑水平</a:t>
            </a:r>
            <a:endParaRPr lang="en-US" altLang="zh-CN" sz="2400" dirty="0" smtClean="0">
              <a:latin typeface="宋体" panose="02010600030101010101" pitchFamily="2" charset="-122"/>
              <a:ea typeface="宋体" panose="02010600030101010101" pitchFamily="2" charset="-122"/>
            </a:endParaRPr>
          </a:p>
          <a:p>
            <a:pPr marL="609600" indent="-609600">
              <a:lnSpc>
                <a:spcPct val="120000"/>
              </a:lnSpc>
              <a:spcAft>
                <a:spcPct val="5000"/>
              </a:spcAft>
              <a:buNone/>
            </a:pPr>
            <a:r>
              <a:rPr lang="en-US" altLang="zh-CN" sz="2400" dirty="0" smtClean="0">
                <a:latin typeface="宋体" panose="02010600030101010101" pitchFamily="2" charset="-122"/>
                <a:ea typeface="宋体" panose="02010600030101010101" pitchFamily="2" charset="-122"/>
              </a:rPr>
              <a:t>       </a:t>
            </a:r>
            <a:r>
              <a:rPr lang="zh-CN" altLang="en-US" sz="2400" dirty="0" smtClean="0">
                <a:latin typeface="宋体" panose="02010600030101010101" pitchFamily="2" charset="-122"/>
                <a:ea typeface="宋体" panose="02010600030101010101" pitchFamily="2" charset="-122"/>
              </a:rPr>
              <a:t>指当前的或预计的对自尊心有潜在或威胁的任何情境具有一种担忧的反应倾向。</a:t>
            </a:r>
            <a:endParaRPr lang="en-US" altLang="zh-CN" sz="2400" dirty="0" smtClean="0">
              <a:latin typeface="宋体" panose="02010600030101010101" pitchFamily="2" charset="-122"/>
              <a:ea typeface="宋体" panose="02010600030101010101" pitchFamily="2" charset="-122"/>
            </a:endParaRPr>
          </a:p>
          <a:p>
            <a:pPr marL="609600" indent="-609600">
              <a:lnSpc>
                <a:spcPct val="120000"/>
              </a:lnSpc>
              <a:spcAft>
                <a:spcPct val="5000"/>
              </a:spcAft>
              <a:buNone/>
            </a:pPr>
            <a:r>
              <a:rPr lang="zh-CN" altLang="en-US" sz="2400" dirty="0" smtClean="0">
                <a:latin typeface="宋体" panose="02010600030101010101" pitchFamily="2" charset="-122"/>
                <a:ea typeface="宋体" panose="02010600030101010101" pitchFamily="2" charset="-122"/>
              </a:rPr>
              <a:t>    焦虑对学习的关系，</a:t>
            </a:r>
            <a:r>
              <a:rPr lang="zh-CN" altLang="en-US" sz="2400" dirty="0" smtClean="0">
                <a:solidFill>
                  <a:srgbClr val="FF0000"/>
                </a:solidFill>
                <a:latin typeface="宋体" panose="02010600030101010101" pitchFamily="2" charset="-122"/>
                <a:ea typeface="宋体" panose="02010600030101010101" pitchFamily="2" charset="-122"/>
              </a:rPr>
              <a:t>倒</a:t>
            </a:r>
            <a:r>
              <a:rPr lang="en-US" altLang="zh-CN" sz="2400" dirty="0" smtClean="0">
                <a:solidFill>
                  <a:srgbClr val="FF0000"/>
                </a:solidFill>
                <a:latin typeface="宋体" panose="02010600030101010101" pitchFamily="2" charset="-122"/>
                <a:ea typeface="宋体" panose="02010600030101010101" pitchFamily="2" charset="-122"/>
              </a:rPr>
              <a:t>U</a:t>
            </a:r>
            <a:r>
              <a:rPr lang="zh-CN" altLang="en-US" sz="2400" dirty="0" smtClean="0">
                <a:solidFill>
                  <a:srgbClr val="FF0000"/>
                </a:solidFill>
                <a:latin typeface="宋体" panose="02010600030101010101" pitchFamily="2" charset="-122"/>
                <a:ea typeface="宋体" panose="02010600030101010101" pitchFamily="2" charset="-122"/>
              </a:rPr>
              <a:t>型曲线</a:t>
            </a:r>
            <a:endParaRPr lang="zh-CN" altLang="en-US" sz="2400" dirty="0">
              <a:solidFill>
                <a:srgbClr val="FF0000"/>
              </a:solidFill>
              <a:latin typeface="宋体" panose="02010600030101010101" pitchFamily="2" charset="-122"/>
              <a:ea typeface="宋体" panose="02010600030101010101" pitchFamily="2" charset="-122"/>
            </a:endParaRPr>
          </a:p>
        </p:txBody>
      </p:sp>
    </p:spTree>
    <p:custDataLst>
      <p:tags r:id="rId4"/>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Rot="1" noChangeArrowheads="1"/>
          </p:cNvSpPr>
          <p:nvPr>
            <p:custDataLst>
              <p:tags r:id="rId1"/>
            </p:custDataLst>
          </p:nvPr>
        </p:nvSpPr>
        <p:spPr>
          <a:xfrm>
            <a:off x="-307340" y="262255"/>
            <a:ext cx="7530465" cy="1143000"/>
          </a:xfrm>
          <a:prstGeom prst="rect">
            <a:avLst/>
          </a:prstGeom>
          <a:noFill/>
          <a:ln w="9525">
            <a:noFill/>
            <a:miter lim="800000"/>
          </a:ln>
          <a:effectLst/>
        </p:spPr>
        <p:txBody>
          <a:bodyPr vert="horz" wrap="square" lIns="91440" tIns="45720" rIns="91440" bIns="45720" numCol="1" anchor="ctr" anchorCtr="0" compatLnSpc="1"/>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pPr>
              <a:defRPr/>
            </a:pPr>
            <a:r>
              <a:rPr lang="zh-CN" altLang="en-US" sz="3200" dirty="0">
                <a:solidFill>
                  <a:schemeClr val="tx1"/>
                </a:solidFill>
              </a:rPr>
              <a:t>（一）桑代克试误学习理论</a:t>
            </a:r>
            <a:endParaRPr lang="zh-CN" altLang="en-US" sz="3200" dirty="0">
              <a:solidFill>
                <a:schemeClr val="tx1"/>
              </a:solidFill>
            </a:endParaRPr>
          </a:p>
        </p:txBody>
      </p:sp>
      <p:pic>
        <p:nvPicPr>
          <p:cNvPr id="101" name="图片 100"/>
          <p:cNvPicPr/>
          <p:nvPr/>
        </p:nvPicPr>
        <p:blipFill>
          <a:blip r:embed="rId2"/>
          <a:stretch>
            <a:fillRect/>
          </a:stretch>
        </p:blipFill>
        <p:spPr>
          <a:xfrm>
            <a:off x="9257665" y="1405255"/>
            <a:ext cx="2466975" cy="2661920"/>
          </a:xfrm>
          <a:prstGeom prst="rect">
            <a:avLst/>
          </a:prstGeom>
          <a:noFill/>
          <a:ln w="9525">
            <a:noFill/>
          </a:ln>
        </p:spPr>
      </p:pic>
      <p:sp>
        <p:nvSpPr>
          <p:cNvPr id="2" name="文本框 1"/>
          <p:cNvSpPr txBox="1"/>
          <p:nvPr/>
        </p:nvSpPr>
        <p:spPr>
          <a:xfrm>
            <a:off x="9257665" y="4067175"/>
            <a:ext cx="2677160" cy="2168525"/>
          </a:xfrm>
          <a:prstGeom prst="rect">
            <a:avLst/>
          </a:prstGeom>
          <a:noFill/>
        </p:spPr>
        <p:txBody>
          <a:bodyPr wrap="square" rtlCol="0" anchor="t">
            <a:spAutoFit/>
          </a:bodyPr>
          <a:p>
            <a:pPr>
              <a:lnSpc>
                <a:spcPct val="150000"/>
              </a:lnSpc>
            </a:pPr>
            <a:r>
              <a:rPr lang="zh-CN" altLang="en-US">
                <a:latin typeface="宋体" panose="02010600030101010101" pitchFamily="2" charset="-122"/>
                <a:ea typeface="宋体" panose="02010600030101010101" pitchFamily="2" charset="-122"/>
                <a:cs typeface="宋体" panose="02010600030101010101" pitchFamily="2" charset="-122"/>
              </a:rPr>
              <a:t>爱德华·李·桑代克美国心理学家，动物心理学的开创者，心理学联结主义的建立者和教育心理学体系的创始人。</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pic>
        <p:nvPicPr>
          <p:cNvPr id="14" name="图片 13" descr="timg (5).jpg"/>
          <p:cNvPicPr>
            <a:picLocks noChangeAspect="1"/>
          </p:cNvPicPr>
          <p:nvPr>
            <p:custDataLst>
              <p:tags r:id="rId3"/>
            </p:custDataLst>
          </p:nvPr>
        </p:nvPicPr>
        <p:blipFill>
          <a:blip r:embed="rId4" cstate="print"/>
          <a:stretch>
            <a:fillRect/>
          </a:stretch>
        </p:blipFill>
        <p:spPr>
          <a:xfrm>
            <a:off x="4540885" y="2454910"/>
            <a:ext cx="4348480" cy="3069590"/>
          </a:xfrm>
          <a:prstGeom prst="rect">
            <a:avLst/>
          </a:prstGeom>
        </p:spPr>
      </p:pic>
      <p:sp>
        <p:nvSpPr>
          <p:cNvPr id="608261" name="Rectangle 5"/>
          <p:cNvSpPr>
            <a:spLocks noRot="1" noChangeArrowheads="1"/>
          </p:cNvSpPr>
          <p:nvPr>
            <p:custDataLst>
              <p:tags r:id="rId5"/>
            </p:custDataLst>
          </p:nvPr>
        </p:nvSpPr>
        <p:spPr bwMode="auto">
          <a:xfrm>
            <a:off x="-213120" y="1165309"/>
            <a:ext cx="6624736" cy="900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3200">
                <a:solidFill>
                  <a:schemeClr val="tx1"/>
                </a:solidFill>
                <a:latin typeface="Arial" panose="020B0604020202020204" pitchFamily="34" charset="0"/>
                <a:ea typeface="宋体" panose="02010600030101010101" pitchFamily="2" charset="-122"/>
              </a:defRPr>
            </a:lvl1pPr>
            <a:lvl2pPr marL="742950" indent="-285750" eaLnBrk="0" hangingPunct="0">
              <a:defRPr sz="3200">
                <a:solidFill>
                  <a:schemeClr val="tx1"/>
                </a:solidFill>
                <a:latin typeface="Arial" panose="020B0604020202020204" pitchFamily="34" charset="0"/>
                <a:ea typeface="宋体" panose="02010600030101010101" pitchFamily="2" charset="-122"/>
              </a:defRPr>
            </a:lvl2pPr>
            <a:lvl3pPr marL="1143000" indent="-228600" eaLnBrk="0" hangingPunct="0">
              <a:defRPr sz="3200">
                <a:solidFill>
                  <a:schemeClr val="tx1"/>
                </a:solidFill>
                <a:latin typeface="Arial" panose="020B0604020202020204" pitchFamily="34" charset="0"/>
                <a:ea typeface="宋体" panose="02010600030101010101" pitchFamily="2" charset="-122"/>
              </a:defRPr>
            </a:lvl3pPr>
            <a:lvl4pPr marL="1600200" indent="-228600" eaLnBrk="0" hangingPunct="0">
              <a:defRPr sz="3200">
                <a:solidFill>
                  <a:schemeClr val="tx1"/>
                </a:solidFill>
                <a:latin typeface="Arial" panose="020B0604020202020204" pitchFamily="34" charset="0"/>
                <a:ea typeface="宋体" panose="02010600030101010101" pitchFamily="2" charset="-122"/>
              </a:defRPr>
            </a:lvl4pPr>
            <a:lvl5pPr marL="2057400" indent="-228600" eaLnBrk="0" hangingPunct="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9pPr>
          </a:lstStyle>
          <a:p>
            <a:pPr algn="ctr" eaLnBrk="1" hangingPunct="1">
              <a:buClr>
                <a:schemeClr val="tx1"/>
              </a:buClr>
              <a:buFont typeface="Wingdings" panose="05000000000000000000" pitchFamily="2" charset="2"/>
              <a:buNone/>
            </a:pPr>
            <a:r>
              <a:rPr lang="en-US" altLang="zh-CN" sz="2800" dirty="0">
                <a:latin typeface="宋体" panose="02010600030101010101" pitchFamily="2" charset="-122"/>
                <a:cs typeface="宋体" panose="02010600030101010101" pitchFamily="2" charset="-122"/>
              </a:rPr>
              <a:t>   1.</a:t>
            </a:r>
            <a:r>
              <a:rPr lang="zh-CN" altLang="en-US" sz="2800" dirty="0">
                <a:latin typeface="宋体" panose="02010600030101010101" pitchFamily="2" charset="-122"/>
                <a:cs typeface="宋体" panose="02010600030101010101" pitchFamily="2" charset="-122"/>
              </a:rPr>
              <a:t>实验方法：猫的</a:t>
            </a:r>
            <a:r>
              <a:rPr lang="zh-CN" altLang="en-US" sz="2800" dirty="0" smtClean="0">
                <a:latin typeface="宋体" panose="02010600030101010101" pitchFamily="2" charset="-122"/>
                <a:cs typeface="宋体" panose="02010600030101010101" pitchFamily="2" charset="-122"/>
              </a:rPr>
              <a:t>迷笼实验</a:t>
            </a:r>
            <a:endParaRPr lang="zh-CN" altLang="en-US" sz="2800" dirty="0">
              <a:latin typeface="宋体" panose="02010600030101010101" pitchFamily="2" charset="-122"/>
              <a:cs typeface="宋体" panose="02010600030101010101" pitchFamily="2" charset="-122"/>
            </a:endParaRPr>
          </a:p>
          <a:p>
            <a:pPr algn="ctr" eaLnBrk="1" hangingPunct="1">
              <a:buClr>
                <a:schemeClr val="tx1"/>
              </a:buClr>
              <a:buFont typeface="Wingdings" panose="05000000000000000000" pitchFamily="2" charset="2"/>
              <a:buNone/>
            </a:pPr>
            <a:endParaRPr lang="zh-CN" altLang="en-US" sz="3600" dirty="0">
              <a:solidFill>
                <a:srgbClr val="000066"/>
              </a:solidFill>
              <a:latin typeface="黑体" panose="02010609060101010101" pitchFamily="49" charset="-122"/>
              <a:ea typeface="黑体" panose="02010609060101010101" pitchFamily="49" charset="-122"/>
            </a:endParaRPr>
          </a:p>
          <a:p>
            <a:pPr algn="ctr" eaLnBrk="1" hangingPunct="1">
              <a:buClr>
                <a:schemeClr val="tx1"/>
              </a:buClr>
              <a:buFont typeface="Wingdings" panose="05000000000000000000" pitchFamily="2" charset="2"/>
              <a:buNone/>
            </a:pPr>
            <a:endParaRPr lang="en-US" altLang="zh-CN" sz="3600" dirty="0">
              <a:solidFill>
                <a:srgbClr val="000066"/>
              </a:solidFill>
              <a:latin typeface="黑体" panose="02010609060101010101" pitchFamily="49" charset="-122"/>
              <a:ea typeface="黑体" panose="02010609060101010101" pitchFamily="49" charset="-122"/>
            </a:endParaRPr>
          </a:p>
        </p:txBody>
      </p:sp>
      <p:pic>
        <p:nvPicPr>
          <p:cNvPr id="12" name="图片 11" descr="timg (3).jpg"/>
          <p:cNvPicPr>
            <a:picLocks noChangeAspect="1"/>
          </p:cNvPicPr>
          <p:nvPr>
            <p:custDataLst>
              <p:tags r:id="rId6"/>
            </p:custDataLst>
          </p:nvPr>
        </p:nvPicPr>
        <p:blipFill>
          <a:blip r:embed="rId7" cstate="print"/>
          <a:stretch>
            <a:fillRect/>
          </a:stretch>
        </p:blipFill>
        <p:spPr>
          <a:xfrm>
            <a:off x="1758950" y="2065655"/>
            <a:ext cx="2322195" cy="1857375"/>
          </a:xfrm>
          <a:prstGeom prst="rect">
            <a:avLst/>
          </a:prstGeom>
        </p:spPr>
      </p:pic>
      <p:pic>
        <p:nvPicPr>
          <p:cNvPr id="13" name="图片 12" descr="timg (4).jpg"/>
          <p:cNvPicPr>
            <a:picLocks noChangeAspect="1"/>
          </p:cNvPicPr>
          <p:nvPr>
            <p:custDataLst>
              <p:tags r:id="rId8"/>
            </p:custDataLst>
          </p:nvPr>
        </p:nvPicPr>
        <p:blipFill>
          <a:blip r:embed="rId9" cstate="print"/>
          <a:stretch>
            <a:fillRect/>
          </a:stretch>
        </p:blipFill>
        <p:spPr>
          <a:xfrm>
            <a:off x="1758950" y="4150995"/>
            <a:ext cx="2391410" cy="1913255"/>
          </a:xfrm>
          <a:prstGeom prst="rect">
            <a:avLst/>
          </a:prstGeom>
        </p:spPr>
      </p:pic>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C:\Users\lenovo\AppData\Local\Microsoft\Windows\Temporary Internet Files\Content.IE5\61NVIO95\MC900428903[1].wmf"/>
          <p:cNvPicPr>
            <a:picLocks noChangeAspect="1"/>
          </p:cNvPicPr>
          <p:nvPr/>
        </p:nvPicPr>
        <p:blipFill>
          <a:blip r:embed="rId1"/>
          <a:stretch>
            <a:fillRect/>
          </a:stretch>
        </p:blipFill>
        <p:spPr>
          <a:xfrm>
            <a:off x="3000375" y="374650"/>
            <a:ext cx="6211888" cy="5214938"/>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Rot="1" noChangeArrowheads="1"/>
          </p:cNvSpPr>
          <p:nvPr>
            <p:custDataLst>
              <p:tags r:id="rId1"/>
            </p:custDataLst>
          </p:nvPr>
        </p:nvSpPr>
        <p:spPr>
          <a:xfrm>
            <a:off x="-307340" y="262255"/>
            <a:ext cx="7530465" cy="1143000"/>
          </a:xfrm>
          <a:prstGeom prst="rect">
            <a:avLst/>
          </a:prstGeom>
          <a:noFill/>
          <a:ln w="9525">
            <a:noFill/>
            <a:miter lim="800000"/>
          </a:ln>
          <a:effectLst/>
        </p:spPr>
        <p:txBody>
          <a:bodyPr vert="horz" wrap="square" lIns="91440" tIns="45720" rIns="91440" bIns="45720" numCol="1" anchor="ctr" anchorCtr="0" compatLnSpc="1"/>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a:lstStyle>
          <a:p>
            <a:pPr>
              <a:defRPr/>
            </a:pPr>
            <a:r>
              <a:rPr lang="zh-CN" altLang="en-US" sz="3200" dirty="0">
                <a:solidFill>
                  <a:schemeClr val="tx1"/>
                </a:solidFill>
              </a:rPr>
              <a:t>（一）桑代克试误学习理论</a:t>
            </a:r>
            <a:endParaRPr lang="zh-CN" altLang="en-US" sz="3200" dirty="0">
              <a:solidFill>
                <a:schemeClr val="tx1"/>
              </a:solidFill>
            </a:endParaRPr>
          </a:p>
        </p:txBody>
      </p:sp>
      <p:sp>
        <p:nvSpPr>
          <p:cNvPr id="608261" name="Rectangle 5"/>
          <p:cNvSpPr>
            <a:spLocks noRot="1" noChangeArrowheads="1"/>
          </p:cNvSpPr>
          <p:nvPr>
            <p:custDataLst>
              <p:tags r:id="rId2"/>
            </p:custDataLst>
          </p:nvPr>
        </p:nvSpPr>
        <p:spPr bwMode="auto">
          <a:xfrm>
            <a:off x="-607455" y="1289134"/>
            <a:ext cx="6624736" cy="900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3200">
                <a:solidFill>
                  <a:schemeClr val="tx1"/>
                </a:solidFill>
                <a:latin typeface="Arial" panose="020B0604020202020204" pitchFamily="34" charset="0"/>
                <a:ea typeface="宋体" panose="02010600030101010101" pitchFamily="2" charset="-122"/>
              </a:defRPr>
            </a:lvl1pPr>
            <a:lvl2pPr marL="742950" indent="-285750" eaLnBrk="0" hangingPunct="0">
              <a:defRPr sz="3200">
                <a:solidFill>
                  <a:schemeClr val="tx1"/>
                </a:solidFill>
                <a:latin typeface="Arial" panose="020B0604020202020204" pitchFamily="34" charset="0"/>
                <a:ea typeface="宋体" panose="02010600030101010101" pitchFamily="2" charset="-122"/>
              </a:defRPr>
            </a:lvl2pPr>
            <a:lvl3pPr marL="1143000" indent="-228600" eaLnBrk="0" hangingPunct="0">
              <a:defRPr sz="3200">
                <a:solidFill>
                  <a:schemeClr val="tx1"/>
                </a:solidFill>
                <a:latin typeface="Arial" panose="020B0604020202020204" pitchFamily="34" charset="0"/>
                <a:ea typeface="宋体" panose="02010600030101010101" pitchFamily="2" charset="-122"/>
              </a:defRPr>
            </a:lvl3pPr>
            <a:lvl4pPr marL="1600200" indent="-228600" eaLnBrk="0" hangingPunct="0">
              <a:defRPr sz="3200">
                <a:solidFill>
                  <a:schemeClr val="tx1"/>
                </a:solidFill>
                <a:latin typeface="Arial" panose="020B0604020202020204" pitchFamily="34" charset="0"/>
                <a:ea typeface="宋体" panose="02010600030101010101" pitchFamily="2" charset="-122"/>
              </a:defRPr>
            </a:lvl4pPr>
            <a:lvl5pPr marL="2057400" indent="-228600" eaLnBrk="0" hangingPunct="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95000"/>
              <a:buFont typeface="Wingdings" panose="05000000000000000000" pitchFamily="2" charset="2"/>
              <a:buChar char="w"/>
              <a:defRPr sz="3200">
                <a:solidFill>
                  <a:schemeClr val="tx1"/>
                </a:solidFill>
                <a:latin typeface="Arial" panose="020B0604020202020204" pitchFamily="34" charset="0"/>
                <a:ea typeface="宋体" panose="02010600030101010101" pitchFamily="2" charset="-122"/>
              </a:defRPr>
            </a:lvl9pPr>
          </a:lstStyle>
          <a:p>
            <a:pPr algn="ctr" eaLnBrk="1" hangingPunct="1">
              <a:buClr>
                <a:schemeClr val="tx1"/>
              </a:buClr>
              <a:buFont typeface="Wingdings" panose="05000000000000000000" pitchFamily="2" charset="2"/>
              <a:buNone/>
            </a:pPr>
            <a:r>
              <a:rPr lang="en-US" altLang="zh-CN" sz="2800" dirty="0">
                <a:latin typeface="宋体" panose="02010600030101010101" pitchFamily="2" charset="-122"/>
                <a:cs typeface="宋体" panose="02010600030101010101" pitchFamily="2" charset="-122"/>
              </a:rPr>
              <a:t>   2.</a:t>
            </a:r>
            <a:r>
              <a:rPr lang="zh-CN" altLang="en-US" sz="2800" dirty="0">
                <a:latin typeface="宋体" panose="02010600030101010101" pitchFamily="2" charset="-122"/>
                <a:cs typeface="宋体" panose="02010600030101010101" pitchFamily="2" charset="-122"/>
              </a:rPr>
              <a:t>实验结论：失误说</a:t>
            </a:r>
            <a:endParaRPr lang="zh-CN" altLang="en-US" sz="3600" dirty="0">
              <a:solidFill>
                <a:srgbClr val="000066"/>
              </a:solidFill>
              <a:latin typeface="黑体" panose="02010609060101010101" pitchFamily="49" charset="-122"/>
              <a:ea typeface="黑体" panose="02010609060101010101" pitchFamily="49" charset="-122"/>
            </a:endParaRPr>
          </a:p>
          <a:p>
            <a:pPr algn="ctr" eaLnBrk="1" hangingPunct="1">
              <a:buClr>
                <a:schemeClr val="tx1"/>
              </a:buClr>
              <a:buFont typeface="Wingdings" panose="05000000000000000000" pitchFamily="2" charset="2"/>
              <a:buNone/>
            </a:pPr>
            <a:endParaRPr lang="en-US" altLang="zh-CN" sz="3600" dirty="0">
              <a:solidFill>
                <a:srgbClr val="000066"/>
              </a:solidFill>
              <a:latin typeface="黑体" panose="02010609060101010101" pitchFamily="49" charset="-122"/>
              <a:ea typeface="黑体" panose="02010609060101010101" pitchFamily="49" charset="-122"/>
            </a:endParaRPr>
          </a:p>
        </p:txBody>
      </p:sp>
      <p:sp>
        <p:nvSpPr>
          <p:cNvPr id="171011" name="Rectangle 3"/>
          <p:cNvSpPr>
            <a:spLocks noGrp="1" noChangeArrowheads="1"/>
          </p:cNvSpPr>
          <p:nvPr>
            <p:custDataLst>
              <p:tags r:id="rId3"/>
            </p:custDataLst>
          </p:nvPr>
        </p:nvSpPr>
        <p:spPr>
          <a:xfrm>
            <a:off x="1036955" y="1937385"/>
            <a:ext cx="9886950" cy="2357755"/>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nSpc>
                <a:spcPct val="150000"/>
              </a:lnSpc>
              <a:buNone/>
            </a:pPr>
            <a:r>
              <a:rPr lang="zh-CN" altLang="en-US" sz="2400" b="1" dirty="0" smtClean="0">
                <a:latin typeface="楷体_GB2312" pitchFamily="49" charset="-122"/>
                <a:ea typeface="楷体_GB2312" pitchFamily="49" charset="-122"/>
              </a:rPr>
              <a:t>    </a:t>
            </a:r>
            <a:r>
              <a:rPr lang="zh-CN" altLang="en-US" sz="2400" b="1" dirty="0" smtClean="0">
                <a:solidFill>
                  <a:srgbClr val="FF0000"/>
                </a:solidFill>
                <a:latin typeface="楷体_GB2312" pitchFamily="49" charset="-122"/>
                <a:ea typeface="楷体_GB2312" pitchFamily="49" charset="-122"/>
              </a:rPr>
              <a:t> </a:t>
            </a:r>
            <a:r>
              <a:rPr lang="zh-CN" altLang="en-US" sz="2400" dirty="0" smtClean="0">
                <a:solidFill>
                  <a:schemeClr val="tx1"/>
                </a:solidFill>
                <a:latin typeface="宋体" panose="02010600030101010101" pitchFamily="2" charset="-122"/>
                <a:ea typeface="宋体" panose="02010600030101010101" pitchFamily="2" charset="-122"/>
                <a:cs typeface="宋体" panose="02010600030101010101" pitchFamily="2" charset="-122"/>
              </a:rPr>
              <a:t>个体的学习是一种渐进的、反复试误的过程，使刺激情境与正确反应之间形成联结。</a:t>
            </a:r>
            <a:endParaRPr lang="en-US" altLang="zh-CN" sz="2400"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nSpc>
                <a:spcPct val="150000"/>
              </a:lnSpc>
              <a:buNone/>
            </a:pPr>
            <a:r>
              <a:rPr lang="zh-CN" altLang="en-US" sz="2400" dirty="0" smtClean="0">
                <a:solidFill>
                  <a:schemeClr val="tx1"/>
                </a:solidFill>
                <a:latin typeface="宋体" panose="02010600030101010101" pitchFamily="2" charset="-122"/>
                <a:ea typeface="宋体" panose="02010600030101010101" pitchFamily="2" charset="-122"/>
                <a:cs typeface="宋体" panose="02010600030101010101" pitchFamily="2" charset="-122"/>
              </a:rPr>
              <a:t>     学习即联结，学习即试误。</a:t>
            </a:r>
            <a:endParaRPr lang="en-US" altLang="zh-CN" sz="2400"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82550" indent="0">
              <a:buNone/>
            </a:pPr>
            <a:endParaRPr lang="en-US" altLang="zh-CN" sz="2400"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nSpc>
                <a:spcPct val="150000"/>
              </a:lnSpc>
              <a:buNone/>
            </a:pPr>
            <a:endParaRPr lang="zh-CN" altLang="en-US" sz="2400" b="1" kern="0" dirty="0">
              <a:solidFill>
                <a:schemeClr val="accent1"/>
              </a:solidFill>
            </a:endParaRPr>
          </a:p>
          <a:p>
            <a:pPr>
              <a:lnSpc>
                <a:spcPct val="110000"/>
              </a:lnSpc>
              <a:buFontTx/>
              <a:buNone/>
            </a:pPr>
            <a:endParaRPr lang="zh-CN" altLang="en-US" dirty="0">
              <a:ea typeface="宋体" panose="02010600030101010101" pitchFamily="2" charset="-122"/>
            </a:endParaRPr>
          </a:p>
        </p:txBody>
      </p:sp>
      <p:pic>
        <p:nvPicPr>
          <p:cNvPr id="171012" name="Picture 4" descr="2007820161139210_2"/>
          <p:cNvPicPr>
            <a:picLocks noChangeAspect="1" noChangeArrowheads="1"/>
          </p:cNvPicPr>
          <p:nvPr>
            <p:custDataLst>
              <p:tags r:id="rId4"/>
            </p:custDataLst>
          </p:nvPr>
        </p:nvPicPr>
        <p:blipFill>
          <a:blip r:embed="rId5" cstate="print">
            <a:extLst>
              <a:ext uri="{28A0092B-C50C-407E-A947-70E740481C1C}">
                <a14:useLocalDpi xmlns:a14="http://schemas.microsoft.com/office/drawing/2010/main" val="0"/>
              </a:ext>
            </a:extLst>
          </a:blip>
          <a:srcRect/>
          <a:stretch>
            <a:fillRect/>
          </a:stretch>
        </p:blipFill>
        <p:spPr bwMode="auto">
          <a:xfrm rot="2775084">
            <a:off x="7300448" y="3774058"/>
            <a:ext cx="1416050" cy="1849438"/>
          </a:xfrm>
          <a:prstGeom prst="rect">
            <a:avLst/>
          </a:prstGeom>
          <a:noFill/>
          <a:extLst>
            <a:ext uri="{909E8E84-426E-40DD-AFC4-6F175D3DCCD1}">
              <a14:hiddenFill xmlns:a14="http://schemas.microsoft.com/office/drawing/2010/main">
                <a:solidFill>
                  <a:srgbClr val="FFFFFF"/>
                </a:solidFill>
              </a14:hiddenFill>
            </a:ext>
          </a:extLst>
        </p:spPr>
      </p:pic>
      <p:pic>
        <p:nvPicPr>
          <p:cNvPr id="171013" name="Picture 5" descr="1004b"/>
          <p:cNvPicPr>
            <a:picLocks noChangeAspect="1" noChangeArrowheads="1"/>
          </p:cNvPicPr>
          <p:nvPr>
            <p:custDataLst>
              <p:tags r:id="rId6"/>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4834652" y="3979922"/>
            <a:ext cx="1708150" cy="19621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8"/>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PA" val="v4.0.0"/>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SLIDE_BK_DARK_LIGHT" val=""/>
  <p:tag name="KSO_WM_SLIDE_BACKGROUND_TYPE"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SLIDE_BK_DARK_LIGHT" val=""/>
  <p:tag name="KSO_WM_SLIDE_BACKGROUND_TYPE"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SLIDE_BK_DARK_LIGHT" val=""/>
  <p:tag name="KSO_WM_SLIDE_BACKGROUND_TYPE"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SLIDE_BK_DARK_LIGHT" val=""/>
  <p:tag name="KSO_WM_SLIDE_BACKGROUND_TYPE"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SLIDE_BK_DARK_LIGHT" val=""/>
  <p:tag name="KSO_WM_SLIDE_BACKGROUND_TYPE"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SLIDE_BK_DARK_LIGHT" val=""/>
  <p:tag name="KSO_WM_SLIDE_BACKGROUND_TYPE"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SLIDE_BK_DARK_LIGHT" val=""/>
  <p:tag name="KSO_WM_SLIDE_BACKGROUND_TYPE"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SLIDE_BK_DARK_LIGHT" val=""/>
  <p:tag name="KSO_WM_SLIDE_BACKGROUND_TYPE"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SLIDE_BK_DARK_LIGHT" val=""/>
  <p:tag name="KSO_WM_SLIDE_BACKGROUND_TYPE" val=""/>
</p:tagLst>
</file>

<file path=ppt/tags/tag136.xml><?xml version="1.0" encoding="utf-8"?>
<p:tagLst xmlns:p="http://schemas.openxmlformats.org/presentationml/2006/main">
  <p:tag name="KSO_WM_SLIDE_BK_DARK_LIGHT" val=""/>
  <p:tag name="KSO_WM_SLIDE_BACKGROUND_TYPE"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SLIDE_BK_DARK_LIGHT" val=""/>
  <p:tag name="KSO_WM_SLIDE_BACKGROUND_TYPE"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SLIDE_BK_DARK_LIGHT" val=""/>
  <p:tag name="KSO_WM_SLIDE_BACKGROUND_TYPE"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SLIDE_BK_DARK_LIGHT" val=""/>
  <p:tag name="KSO_WM_SLIDE_BACKGROUND_TYPE"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SLIDE_BK_DARK_LIGHT" val=""/>
  <p:tag name="KSO_WM_SLIDE_BACKGROUND_TYPE"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SLIDE_BK_DARK_LIGHT" val=""/>
  <p:tag name="KSO_WM_SLIDE_BACKGROUND_TYPE"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SLIDE_BK_DARK_LIGHT" val=""/>
  <p:tag name="KSO_WM_SLIDE_BACKGROUND_TYPE"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SLIDE_BK_DARK_LIGHT" val=""/>
  <p:tag name="KSO_WM_SLIDE_BACKGROUND_TYPE"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SLIDE_BK_DARK_LIGHT" val=""/>
  <p:tag name="KSO_WM_SLIDE_BACKGROUND_TYPE" val=""/>
</p:tagLst>
</file>

<file path=ppt/tags/tag18.xml><?xml version="1.0" encoding="utf-8"?>
<p:tagLst xmlns:p="http://schemas.openxmlformats.org/presentationml/2006/main">
  <p:tag name="KSO_WM_SLIDE_BK_DARK_LIGHT" val=""/>
  <p:tag name="KSO_WM_SLIDE_BACKGROUND_TYPE"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SLIDE_BK_DARK_LIGHT" val=""/>
  <p:tag name="KSO_WM_SLIDE_BACKGROUND_TYPE"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SLIDE_BK_DARK_LIGHT" val=""/>
  <p:tag name="KSO_WM_SLIDE_BACKGROUND_TYPE"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SLIDE_BK_DARK_LIGHT" val=""/>
  <p:tag name="KSO_WM_SLIDE_BACKGROUND_TYPE"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SLIDE_BK_DARK_LIGHT" val=""/>
  <p:tag name="KSO_WM_SLIDE_BACKGROUND_TYPE" val=""/>
</p:tagLst>
</file>

<file path=ppt/tags/tag2.xml><?xml version="1.0" encoding="utf-8"?>
<p:tagLst xmlns:p="http://schemas.openxmlformats.org/presentationml/2006/main">
  <p:tag name="PA" val="v4.0.0"/>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SLIDE_BK_DARK_LIGHT" val=""/>
  <p:tag name="KSO_WM_SLIDE_BACKGROUND_TYPE"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SLIDE_BK_DARK_LIGHT" val=""/>
  <p:tag name="KSO_WM_SLIDE_BACKGROUND_TYPE"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SLIDE_BK_DARK_LIGHT" val=""/>
  <p:tag name="KSO_WM_SLIDE_BACKGROUND_TYPE"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SLIDE_BK_DARK_LIGHT" val=""/>
  <p:tag name="KSO_WM_SLIDE_BACKGROUND_TYPE"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SLIDE_BK_DARK_LIGHT" val=""/>
  <p:tag name="KSO_WM_SLIDE_BACKGROUND_TYPE"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SLIDE_BK_DARK_LIGHT" val=""/>
  <p:tag name="KSO_WM_SLIDE_BACKGROUND_TYPE"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SLIDE_BK_DARK_LIGHT" val=""/>
  <p:tag name="KSO_WM_SLIDE_BACKGROUND_TYPE"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SLIDE_BK_DARK_LIGHT" val=""/>
  <p:tag name="KSO_WM_SLIDE_BACKGROUND_TYPE"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SLIDE_BK_DARK_LIGHT" val=""/>
  <p:tag name="KSO_WM_SLIDE_BACKGROUND_TYPE"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SLIDE_BK_DARK_LIGHT" val=""/>
  <p:tag name="KSO_WM_SLIDE_BACKGROUND_TYPE"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SLIDE_BK_DARK_LIGHT" val=""/>
  <p:tag name="KSO_WM_SLIDE_BACKGROUND_TYPE"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SLIDE_BK_DARK_LIGHT" val=""/>
  <p:tag name="KSO_WM_SLIDE_BACKGROUND_TYPE" val=""/>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SLIDE_BK_DARK_LIGHT" val=""/>
  <p:tag name="KSO_WM_SLIDE_BACKGROUND_TYPE"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SLIDE_BK_DARK_LIGHT" val=""/>
  <p:tag name="KSO_WM_SLIDE_BACKGROUND_TYPE"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SLIDE_BK_DARK_LIGHT" val=""/>
  <p:tag name="KSO_WM_SLIDE_BACKGROUND_TYPE" val=""/>
</p:tagLst>
</file>

<file path=ppt/tags/tag270.xml><?xml version="1.0" encoding="utf-8"?>
<p:tagLst xmlns:p="http://schemas.openxmlformats.org/presentationml/2006/main">
  <p:tag name="KSO_WM_SLIDE_BK_DARK_LIGHT" val=""/>
  <p:tag name="KSO_WM_SLIDE_BACKGROUND_TYPE"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SLIDE_BK_DARK_LIGHT" val=""/>
  <p:tag name="KSO_WM_SLIDE_BACKGROUND_TYPE"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SLIDE_BK_DARK_LIGHT" val=""/>
  <p:tag name="KSO_WM_SLIDE_BACKGROUND_TYPE"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SLIDE_BK_DARK_LIGHT" val=""/>
  <p:tag name="KSO_WM_SLIDE_BACKGROUND_TYPE"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SLIDE_BK_DARK_LIGHT" val=""/>
  <p:tag name="KSO_WM_SLIDE_BACKGROUND_TYPE"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SLIDE_BK_DARK_LIGHT" val=""/>
  <p:tag name="KSO_WM_SLIDE_BACKGROUND_TYPE"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SLIDE_BK_DARK_LIGHT" val=""/>
  <p:tag name="KSO_WM_SLIDE_BACKGROUND_TYPE"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SLIDE_BK_DARK_LIGHT" val=""/>
  <p:tag name="KSO_WM_SLIDE_BACKGROUND_TYPE"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PA" val="v4.0.0"/>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M_SLIDE_BK_DARK_LIGHT" val=""/>
  <p:tag name="KSO_WM_SLIDE_BACKGROUND_TYPE"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SLIDE_BK_DARK_LIGHT" val=""/>
  <p:tag name="KSO_WM_SLIDE_BACKGROUND_TYPE"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SLIDE_BK_DARK_LIGHT" val=""/>
  <p:tag name="KSO_WM_SLIDE_BACKGROUND_TYPE"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SLIDE_BK_DARK_LIGHT" val=""/>
  <p:tag name="KSO_WM_SLIDE_BACKGROUND_TYPE"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SLIDE_BK_DARK_LIGHT" val=""/>
  <p:tag name="KSO_WM_SLIDE_BACKGROUND_TYPE" val=""/>
</p:tagLst>
</file>

<file path=ppt/tags/tag33.xml><?xml version="1.0" encoding="utf-8"?>
<p:tagLst xmlns:p="http://schemas.openxmlformats.org/presentationml/2006/main">
  <p:tag name="KSO_WM_SLIDE_BK_DARK_LIGHT" val=""/>
  <p:tag name="KSO_WM_SLIDE_BACKGROUND_TYPE" val=""/>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SLIDE_BK_DARK_LIGHT" val=""/>
  <p:tag name="KSO_WM_SLIDE_BACKGROUND_TYPE" val=""/>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SLIDE_BK_DARK_LIGHT" val=""/>
  <p:tag name="KSO_WM_SLIDE_BACKGROUND_TYPE" val=""/>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SLIDE_BK_DARK_LIGHT" val=""/>
  <p:tag name="KSO_WM_SLIDE_BACKGROUND_TYPE" val=""/>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SLIDE_BK_DARK_LIGHT" val=""/>
  <p:tag name="KSO_WM_SLIDE_BACKGROUND_TYPE" val=""/>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50.xml><?xml version="1.0" encoding="utf-8"?>
<p:tagLst xmlns:p="http://schemas.openxmlformats.org/presentationml/2006/main">
  <p:tag name="KSO_WM_SLIDE_BK_DARK_LIGHT" val=""/>
  <p:tag name="KSO_WM_SLIDE_BACKGROUND_TYPE" val=""/>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M_SLIDE_BK_DARK_LIGHT" val=""/>
  <p:tag name="KSO_WM_SLIDE_BACKGROUND_TYPE" val=""/>
</p:tagLst>
</file>

<file path=ppt/tags/tag356.xml><?xml version="1.0" encoding="utf-8"?>
<p:tagLst xmlns:p="http://schemas.openxmlformats.org/presentationml/2006/main">
  <p:tag name="KSO_WM_BEAUTIFY_FLAG" val=""/>
</p:tagLst>
</file>

<file path=ppt/tags/tag357.xml><?xml version="1.0" encoding="utf-8"?>
<p:tagLst xmlns:p="http://schemas.openxmlformats.org/presentationml/2006/main">
  <p:tag name="KSO_WM_BEAUTIFY_FLAG" val=""/>
</p:tagLst>
</file>

<file path=ppt/tags/tag358.xml><?xml version="1.0" encoding="utf-8"?>
<p:tagLst xmlns:p="http://schemas.openxmlformats.org/presentationml/2006/main">
  <p:tag name="KSO_WM_BEAUTIFY_FLAG" val=""/>
</p:tagLst>
</file>

<file path=ppt/tags/tag359.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60.xml><?xml version="1.0" encoding="utf-8"?>
<p:tagLst xmlns:p="http://schemas.openxmlformats.org/presentationml/2006/main">
  <p:tag name="KSO_WM_BEAUTIFY_FLAG" val=""/>
</p:tagLst>
</file>

<file path=ppt/tags/tag361.xml><?xml version="1.0" encoding="utf-8"?>
<p:tagLst xmlns:p="http://schemas.openxmlformats.org/presentationml/2006/main">
  <p:tag name="KSO_WM_BEAUTIFY_FLAG" val=""/>
</p:tagLst>
</file>

<file path=ppt/tags/tag362.xml><?xml version="1.0" encoding="utf-8"?>
<p:tagLst xmlns:p="http://schemas.openxmlformats.org/presentationml/2006/main">
  <p:tag name="KSO_WM_BEAUTIFY_FLAG" val=""/>
</p:tagLst>
</file>

<file path=ppt/tags/tag363.xml><?xml version="1.0" encoding="utf-8"?>
<p:tagLst xmlns:p="http://schemas.openxmlformats.org/presentationml/2006/main">
  <p:tag name="KSO_WM_BEAUTIFY_FLAG" val=""/>
</p:tagLst>
</file>

<file path=ppt/tags/tag364.xml><?xml version="1.0" encoding="utf-8"?>
<p:tagLst xmlns:p="http://schemas.openxmlformats.org/presentationml/2006/main">
  <p:tag name="KSO_WM_BEAUTIFY_FLAG" val=""/>
</p:tagLst>
</file>

<file path=ppt/tags/tag365.xml><?xml version="1.0" encoding="utf-8"?>
<p:tagLst xmlns:p="http://schemas.openxmlformats.org/presentationml/2006/main">
  <p:tag name="KSO_WM_SLIDE_BK_DARK_LIGHT" val=""/>
  <p:tag name="KSO_WM_SLIDE_BACKGROUND_TYPE" val=""/>
</p:tagLst>
</file>

<file path=ppt/tags/tag366.xml><?xml version="1.0" encoding="utf-8"?>
<p:tagLst xmlns:p="http://schemas.openxmlformats.org/presentationml/2006/main">
  <p:tag name="KSO_WM_BEAUTIFY_FLAG" val=""/>
</p:tagLst>
</file>

<file path=ppt/tags/tag367.xml><?xml version="1.0" encoding="utf-8"?>
<p:tagLst xmlns:p="http://schemas.openxmlformats.org/presentationml/2006/main">
  <p:tag name="KSO_WM_BEAUTIFY_FLAG" val=""/>
</p:tagLst>
</file>

<file path=ppt/tags/tag368.xml><?xml version="1.0" encoding="utf-8"?>
<p:tagLst xmlns:p="http://schemas.openxmlformats.org/presentationml/2006/main">
  <p:tag name="KSO_WM_SLIDE_BK_DARK_LIGHT" val=""/>
  <p:tag name="KSO_WM_SLIDE_BACKGROUND_TYPE" val=""/>
</p:tagLst>
</file>

<file path=ppt/tags/tag369.xml><?xml version="1.0" encoding="utf-8"?>
<p:tagLst xmlns:p="http://schemas.openxmlformats.org/presentationml/2006/main">
  <p:tag name="COMMONDATA" val="eyJoZGlkIjoiZWNiODUyZWNjYTgxNGE1ZDM5MjIxODBmN2I3NmYzZjkifQ=="/>
  <p:tag name="KSO_WPP_MARK_KEY" val="b7a823ef-8bb3-45b0-900e-7af14bf0707e"/>
  <p:tag name="commondata" val="eyJoZGlkIjoiZDUzODg2MjhkZjY4ZWRmNjc0MDQ1NTg3MWEzZWUzZTYifQ=="/>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SLIDE_BK_DARK_LIGHT" val=""/>
  <p:tag name="KSO_WM_SLIDE_BACKGROUND_TYPE"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PA" val="v4.0.0"/>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SLIDE_BK_DARK_LIGHT" val=""/>
  <p:tag name="KSO_WM_SLIDE_BACKGROUND_TYPE"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SLIDE_BK_DARK_LIGHT" val=""/>
  <p:tag name="KSO_WM_SLIDE_BACKGROUND_TYPE"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PA" val="v4.0.0"/>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SLIDE_BK_DARK_LIGHT" val=""/>
  <p:tag name="KSO_WM_SLIDE_BACKGROUND_TYPE"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SLIDE_BK_DARK_LIGHT" val=""/>
  <p:tag name="KSO_WM_SLIDE_BACKGROUND_TYPE"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SLIDE_BK_DARK_LIGHT" val=""/>
  <p:tag name="KSO_WM_SLIDE_BACKGROUND_TYPE"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SLIDE_BK_DARK_LIGHT" val=""/>
  <p:tag name="KSO_WM_SLIDE_BACKGROUND_TYPE"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SLIDE_BK_DARK_LIGHT" val=""/>
  <p:tag name="KSO_WM_SLIDE_BACKGROUND_TYPE"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SLIDE_BK_DARK_LIGHT" val=""/>
  <p:tag name="KSO_WM_SLIDE_BACKGROUND_TYPE"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SLIDE_BK_DARK_LIGHT" val=""/>
  <p:tag name="KSO_WM_SLIDE_BACKGROUND_TYPE"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SLIDE_BK_DARK_LIGHT" val=""/>
  <p:tag name="KSO_WM_SLIDE_BACKGROUND_TYPE" val=""/>
</p:tagLst>
</file>

<file path=ppt/tags/tag90.xml><?xml version="1.0" encoding="utf-8"?>
<p:tagLst xmlns:p="http://schemas.openxmlformats.org/presentationml/2006/main">
  <p:tag name="KSO_WM_SLIDE_BK_DARK_LIGHT" val=""/>
  <p:tag name="KSO_WM_SLIDE_BACKGROUND_TYPE"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SLIDE_BK_DARK_LIGHT" val=""/>
  <p:tag name="KSO_WM_SLIDE_BACKGROUND_TYPE"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SLIDE_BK_DARK_LIGHT" val=""/>
  <p:tag name="KSO_WM_SLIDE_BACKGROUND_TYPE"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楷体"/>
        <a:ea typeface=""/>
        <a:cs typeface=""/>
        <a:font script="Jpan" typeface="游ゴシック Light"/>
        <a:font script="Hang" typeface="맑은 고딕"/>
        <a:font script="Hans" typeface="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楷体"/>
        <a:ea typeface=""/>
        <a:cs typeface=""/>
        <a:font script="Jpan" typeface="游ゴシック Light"/>
        <a:font script="Hang" typeface="맑은 고딕"/>
        <a:font script="Hans" typeface="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楷体"/>
        <a:ea typeface=""/>
        <a:cs typeface=""/>
        <a:font script="Jpan" typeface="游ゴシック Light"/>
        <a:font script="Hang" typeface="맑은 고딕"/>
        <a:font script="Hans" typeface="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楷体"/>
        <a:ea typeface=""/>
        <a:cs typeface=""/>
        <a:font script="Jpan" typeface="游ゴシック Light"/>
        <a:font script="Hang" typeface="맑은 고딕"/>
        <a:font script="Hans" typeface="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8586</Words>
  <Application>WPS 演示</Application>
  <PresentationFormat>宽屏</PresentationFormat>
  <Paragraphs>834</Paragraphs>
  <Slides>80</Slides>
  <Notes>11</Notes>
  <HiddenSlides>0</HiddenSlides>
  <MMClips>0</MMClips>
  <ScaleCrop>false</ScaleCrop>
  <HeadingPairs>
    <vt:vector size="8" baseType="variant">
      <vt:variant>
        <vt:lpstr>已用的字体</vt:lpstr>
      </vt:variant>
      <vt:variant>
        <vt:i4>17</vt:i4>
      </vt:variant>
      <vt:variant>
        <vt:lpstr>主题</vt:lpstr>
      </vt:variant>
      <vt:variant>
        <vt:i4>3</vt:i4>
      </vt:variant>
      <vt:variant>
        <vt:lpstr>嵌入 OLE 服务器</vt:lpstr>
      </vt:variant>
      <vt:variant>
        <vt:i4>0</vt:i4>
      </vt:variant>
      <vt:variant>
        <vt:lpstr>幻灯片标题</vt:lpstr>
      </vt:variant>
      <vt:variant>
        <vt:i4>80</vt:i4>
      </vt:variant>
    </vt:vector>
  </HeadingPairs>
  <TitlesOfParts>
    <vt:vector size="100" baseType="lpstr">
      <vt:lpstr>Arial</vt:lpstr>
      <vt:lpstr>宋体</vt:lpstr>
      <vt:lpstr>Wingdings</vt:lpstr>
      <vt:lpstr>楷体</vt:lpstr>
      <vt:lpstr>黑体</vt:lpstr>
      <vt:lpstr>汉仪楷体繁</vt:lpstr>
      <vt:lpstr>微软雅黑</vt:lpstr>
      <vt:lpstr>华光行楷_CNKI</vt:lpstr>
      <vt:lpstr>字魂59号-创粗黑</vt:lpstr>
      <vt:lpstr>方正苏新诗柳楷简体</vt:lpstr>
      <vt:lpstr>Calibri</vt:lpstr>
      <vt:lpstr>楷体_GB2312</vt:lpstr>
      <vt:lpstr>新宋体</vt:lpstr>
      <vt:lpstr>Arial Unicode MS</vt:lpstr>
      <vt:lpstr>等线</vt:lpstr>
      <vt:lpstr>Arial</vt:lpstr>
      <vt:lpstr>隶书</vt:lpstr>
      <vt:lpstr>Office 主题​​</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Bobo玩偶实验一</vt:lpstr>
      <vt:lpstr>PowerPoint 演示文稿</vt:lpstr>
      <vt:lpstr>PowerPoint 演示文稿</vt:lpstr>
      <vt:lpstr>PowerPoint 演示文稿</vt:lpstr>
      <vt:lpstr>PowerPoint 演示文稿</vt:lpstr>
      <vt:lpstr>PowerPoint 演示文稿</vt:lpstr>
      <vt:lpstr>PowerPoint 演示文稿</vt:lpstr>
      <vt:lpstr>（一）观察学习理论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什么是建构主义？</vt:lpstr>
      <vt:lpstr>各学习理论的主要观点</vt:lpstr>
      <vt:lpstr>各学习理论的主要观点</vt:lpstr>
      <vt:lpstr>一、加涅的学习分类理论</vt:lpstr>
      <vt:lpstr>PowerPoint 演示文稿</vt:lpstr>
      <vt:lpstr>一、学习动机</vt:lpstr>
      <vt:lpstr>二、认知结构</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 森</dc:creator>
  <cp:lastModifiedBy>新月如钩</cp:lastModifiedBy>
  <cp:revision>44</cp:revision>
  <dcterms:created xsi:type="dcterms:W3CDTF">2021-12-06T09:01:00Z</dcterms:created>
  <dcterms:modified xsi:type="dcterms:W3CDTF">2023-10-13T07:40:01Z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B7C99F4336B64B8CA3E0EAD676247C08</vt:lpwstr>
  </property>
  <property fmtid="{D5CDD505-2E9C-101B-9397-08002B2CF9AE}" pid="3" name="KSOProductBuildVer">
    <vt:lpwstr>2052-12.1.0.15712</vt:lpwstr>
  </property>
</Properties>
</file>