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7"/>
  </p:notesMasterIdLst>
  <p:handoutMasterIdLst>
    <p:handoutMasterId r:id="rId15"/>
  </p:handoutMasterIdLst>
  <p:sldIdLst>
    <p:sldId id="264" r:id="rId5"/>
    <p:sldId id="1621" r:id="rId6"/>
    <p:sldId id="2599" r:id="rId8"/>
    <p:sldId id="2600" r:id="rId9"/>
    <p:sldId id="2593" r:id="rId10"/>
    <p:sldId id="2609" r:id="rId11"/>
    <p:sldId id="2610" r:id="rId12"/>
    <p:sldId id="2611" r:id="rId13"/>
    <p:sldId id="2560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E5"/>
    <a:srgbClr val="E1E9D2"/>
    <a:srgbClr val="F0F0F0"/>
    <a:srgbClr val="FBE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2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877E3-2B4B-49A5-A2E0-80477447E8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B4A6-C2FF-44EF-94F2-BC8541C739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这节课我们就讲到这里，谢谢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8D84-E87B-4420-AC50-4E9DA8CD39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8A0-6A1A-41DF-9514-E3CD2FB6E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 userDrawn="1"/>
        </p:nvSpPr>
        <p:spPr>
          <a:xfrm>
            <a:off x="906741" y="267495"/>
            <a:ext cx="5895737" cy="33050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l">
              <a:defRPr lang="zh-CN" altLang="en-US" sz="20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单击此处编辑母版标题样式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39411" y="324747"/>
            <a:ext cx="35991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15"/>
          <p:cNvSpPr/>
          <p:nvPr userDrawn="1"/>
        </p:nvSpPr>
        <p:spPr>
          <a:xfrm>
            <a:off x="611401" y="324735"/>
            <a:ext cx="215968" cy="216024"/>
          </a:xfrm>
          <a:custGeom>
            <a:avLst/>
            <a:gdLst/>
            <a:ahLst/>
            <a:cxnLst/>
            <a:rect l="l" t="t" r="r" b="b"/>
            <a:pathLst>
              <a:path w="216024" h="216024">
                <a:moveTo>
                  <a:pt x="0" y="0"/>
                </a:moveTo>
                <a:lnTo>
                  <a:pt x="129615" y="0"/>
                </a:lnTo>
                <a:lnTo>
                  <a:pt x="216024" y="108012"/>
                </a:lnTo>
                <a:lnTo>
                  <a:pt x="129615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67422" y="324747"/>
            <a:ext cx="35991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95433" y="324747"/>
            <a:ext cx="35991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8D84-E87B-4420-AC50-4E9DA8CD39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8A0-6A1A-41DF-9514-E3CD2FB6E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 userDrawn="1"/>
        </p:nvSpPr>
        <p:spPr>
          <a:xfrm>
            <a:off x="906741" y="267495"/>
            <a:ext cx="5895737" cy="33050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l">
              <a:defRPr lang="zh-CN" altLang="en-US" sz="20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单击此处编辑母版标题样式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39411" y="324747"/>
            <a:ext cx="35991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15"/>
          <p:cNvSpPr/>
          <p:nvPr userDrawn="1"/>
        </p:nvSpPr>
        <p:spPr>
          <a:xfrm>
            <a:off x="611401" y="324735"/>
            <a:ext cx="215968" cy="216024"/>
          </a:xfrm>
          <a:custGeom>
            <a:avLst/>
            <a:gdLst/>
            <a:ahLst/>
            <a:cxnLst/>
            <a:rect l="l" t="t" r="r" b="b"/>
            <a:pathLst>
              <a:path w="216024" h="216024">
                <a:moveTo>
                  <a:pt x="0" y="0"/>
                </a:moveTo>
                <a:lnTo>
                  <a:pt x="129615" y="0"/>
                </a:lnTo>
                <a:lnTo>
                  <a:pt x="216024" y="108012"/>
                </a:lnTo>
                <a:lnTo>
                  <a:pt x="129615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67422" y="324747"/>
            <a:ext cx="35991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95433" y="324747"/>
            <a:ext cx="35991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示, 徽标&#10;&#10;描述已自动生成"/>
          <p:cNvPicPr>
            <a:picLocks noChangeAspect="1"/>
          </p:cNvPicPr>
          <p:nvPr userDrawn="1"/>
        </p:nvPicPr>
        <p:blipFill>
          <a:blip r:embed="rId1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40" y="348926"/>
            <a:ext cx="8802521" cy="616014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图片 9" descr="卡通人物&#10;&#10;中度可信度描述已自动生成"/>
          <p:cNvPicPr>
            <a:picLocks noChangeAspect="1"/>
          </p:cNvPicPr>
          <p:nvPr userDrawn="1"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64" y="5472253"/>
            <a:ext cx="5098872" cy="637894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01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90590"/>
            <a:ext cx="10515600" cy="431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35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微信图片_20190628102927"/>
          <p:cNvPicPr>
            <a:picLocks noChangeAspect="1"/>
          </p:cNvPicPr>
          <p:nvPr userDrawn="1"/>
        </p:nvPicPr>
        <p:blipFill>
          <a:blip r:embed="rId13"/>
          <a:srcRect l="18412"/>
          <a:stretch>
            <a:fillRect/>
          </a:stretch>
        </p:blipFill>
        <p:spPr>
          <a:xfrm>
            <a:off x="8737865" y="295276"/>
            <a:ext cx="2322860" cy="5708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0" y="6397625"/>
            <a:ext cx="12193270" cy="521970"/>
          </a:xfrm>
          <a:prstGeom prst="rect">
            <a:avLst/>
          </a:prstGeom>
          <a:gradFill flip="none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9000">
                <a:srgbClr val="CDDFF1"/>
              </a:gs>
              <a:gs pos="99000">
                <a:srgbClr val="CCDCF0"/>
              </a:gs>
              <a:gs pos="98000">
                <a:srgbClr val="C9D6ED"/>
              </a:gs>
              <a:gs pos="96000">
                <a:srgbClr val="C3CBE8"/>
              </a:gs>
              <a:gs pos="93000">
                <a:srgbClr val="B7B5DE"/>
              </a:gs>
              <a:gs pos="58000">
                <a:srgbClr val="9F89C9"/>
              </a:gs>
              <a:gs pos="75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汉仪楷体繁" panose="02010600000101010101" charset="-122"/>
              </a:rPr>
              <a:t>仁爱       慎独      严谨       精致</a:t>
            </a:r>
            <a:endParaRPr lang="zh-CN" altLang="en-US" sz="2800" noProof="1">
              <a:latin typeface="黑体" panose="02010609060101010101" pitchFamily="49" charset="-122"/>
              <a:ea typeface="黑体" panose="02010609060101010101" pitchFamily="49" charset="-122"/>
              <a:cs typeface="汉仪楷体繁" panose="02010600000101010101" charset="-122"/>
            </a:endParaRPr>
          </a:p>
        </p:txBody>
      </p:sp>
      <p:pic>
        <p:nvPicPr>
          <p:cNvPr id="10" name="图片 9" descr="护理学院院徽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30307" y="-96520"/>
            <a:ext cx="1927358" cy="1355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35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微信图片_20190628102927"/>
          <p:cNvPicPr>
            <a:picLocks noChangeAspect="1"/>
          </p:cNvPicPr>
          <p:nvPr userDrawn="1"/>
        </p:nvPicPr>
        <p:blipFill>
          <a:blip r:embed="rId13"/>
          <a:srcRect l="18412"/>
          <a:stretch>
            <a:fillRect/>
          </a:stretch>
        </p:blipFill>
        <p:spPr>
          <a:xfrm>
            <a:off x="8737865" y="295276"/>
            <a:ext cx="2322860" cy="5708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0" y="6397625"/>
            <a:ext cx="12193270" cy="521970"/>
          </a:xfrm>
          <a:prstGeom prst="rect">
            <a:avLst/>
          </a:prstGeom>
          <a:gradFill flip="none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9000">
                <a:srgbClr val="CDDFF1"/>
              </a:gs>
              <a:gs pos="99000">
                <a:srgbClr val="CCDCF0"/>
              </a:gs>
              <a:gs pos="98000">
                <a:srgbClr val="C9D6ED"/>
              </a:gs>
              <a:gs pos="96000">
                <a:srgbClr val="C3CBE8"/>
              </a:gs>
              <a:gs pos="93000">
                <a:srgbClr val="B7B5DE"/>
              </a:gs>
              <a:gs pos="58000">
                <a:srgbClr val="9F89C9"/>
              </a:gs>
              <a:gs pos="75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汉仪楷体繁" panose="02010600000101010101" charset="-122"/>
              </a:rPr>
              <a:t>仁爱       慎独      严谨       精致</a:t>
            </a:r>
            <a:endParaRPr lang="zh-CN" altLang="en-US" sz="2800" noProof="1">
              <a:latin typeface="黑体" panose="02010609060101010101" pitchFamily="49" charset="-122"/>
              <a:ea typeface="黑体" panose="02010609060101010101" pitchFamily="49" charset="-122"/>
              <a:cs typeface="汉仪楷体繁" panose="02010600000101010101" charset="-122"/>
            </a:endParaRPr>
          </a:p>
        </p:txBody>
      </p:sp>
      <p:pic>
        <p:nvPicPr>
          <p:cNvPr id="10" name="图片 9" descr="护理学院院徽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30307" y="-96520"/>
            <a:ext cx="1927358" cy="1355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22.jpeg"/><Relationship Id="rId17" Type="http://schemas.openxmlformats.org/officeDocument/2006/relationships/image" Target="../media/image21.jpeg"/><Relationship Id="rId16" Type="http://schemas.openxmlformats.org/officeDocument/2006/relationships/image" Target="../media/image20.jpeg"/><Relationship Id="rId15" Type="http://schemas.openxmlformats.org/officeDocument/2006/relationships/image" Target="../media/image19.jpeg"/><Relationship Id="rId14" Type="http://schemas.openxmlformats.org/officeDocument/2006/relationships/image" Target="../media/image18.jpeg"/><Relationship Id="rId13" Type="http://schemas.openxmlformats.org/officeDocument/2006/relationships/image" Target="../media/image17.jpeg"/><Relationship Id="rId12" Type="http://schemas.openxmlformats.org/officeDocument/2006/relationships/image" Target="../media/image16.jpeg"/><Relationship Id="rId11" Type="http://schemas.openxmlformats.org/officeDocument/2006/relationships/image" Target="../media/image15.jpeg"/><Relationship Id="rId10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7.xml"/><Relationship Id="rId2" Type="http://schemas.openxmlformats.org/officeDocument/2006/relationships/image" Target="../media/image24.png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24.png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房间的摆设布局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r="16266"/>
          <a:stretch>
            <a:fillRect/>
          </a:stretch>
        </p:blipFill>
        <p:spPr>
          <a:xfrm>
            <a:off x="2465053" y="-2179050"/>
            <a:ext cx="3240000" cy="2160000"/>
          </a:xfrm>
          <a:prstGeom prst="rect">
            <a:avLst/>
          </a:prstGeom>
        </p:spPr>
      </p:pic>
      <p:pic>
        <p:nvPicPr>
          <p:cNvPr id="5" name="图片 4" descr="房间里的沙发和桌椅&#10;&#10;中度可信度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2420128" y="6858000"/>
            <a:ext cx="3240000" cy="2160000"/>
          </a:xfrm>
          <a:prstGeom prst="rect">
            <a:avLst/>
          </a:prstGeom>
        </p:spPr>
      </p:pic>
      <p:pic>
        <p:nvPicPr>
          <p:cNvPr id="7" name="图片 6" descr="房间里有桌子和椅子&#10;&#10;低可信度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350934" y="6296990"/>
            <a:ext cx="3240000" cy="2160000"/>
          </a:xfrm>
          <a:prstGeom prst="rect">
            <a:avLst/>
          </a:prstGeom>
        </p:spPr>
      </p:pic>
      <p:pic>
        <p:nvPicPr>
          <p:cNvPr id="9" name="图片 8" descr="一群人在厨房里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>
            <a:fillRect/>
          </a:stretch>
        </p:blipFill>
        <p:spPr>
          <a:xfrm>
            <a:off x="8543023" y="-4553662"/>
            <a:ext cx="4320000" cy="2880000"/>
          </a:xfrm>
          <a:prstGeom prst="rect">
            <a:avLst/>
          </a:prstGeom>
        </p:spPr>
      </p:pic>
      <p:pic>
        <p:nvPicPr>
          <p:cNvPr id="11" name="图片 10" descr="图片包含 室内, 病房, 房间, 桌子&#10;&#10;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3298571" y="3967266"/>
            <a:ext cx="3240000" cy="2160000"/>
          </a:xfrm>
          <a:prstGeom prst="rect">
            <a:avLst/>
          </a:prstGeom>
        </p:spPr>
      </p:pic>
      <p:pic>
        <p:nvPicPr>
          <p:cNvPr id="13" name="图片 12" descr="商店的玻璃橱窗&#10;&#10;中度可信度描述已自动生成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3034270" y="6858000"/>
            <a:ext cx="3240000" cy="2160000"/>
          </a:xfrm>
          <a:prstGeom prst="rect">
            <a:avLst/>
          </a:prstGeom>
        </p:spPr>
      </p:pic>
      <p:pic>
        <p:nvPicPr>
          <p:cNvPr id="15" name="图片 14" descr="图片包含 室内, 桌子, 病房, 行李&#10;&#10;描述已自动生成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6491882" y="-2324883"/>
            <a:ext cx="3240000" cy="2160000"/>
          </a:xfrm>
          <a:prstGeom prst="rect">
            <a:avLst/>
          </a:prstGeom>
        </p:spPr>
      </p:pic>
      <p:pic>
        <p:nvPicPr>
          <p:cNvPr id="21" name="图片 20" descr="一群人在房间里&#10;&#10;低可信度描述已自动生成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4947" y="7163823"/>
            <a:ext cx="4320000" cy="2880000"/>
          </a:xfrm>
          <a:prstGeom prst="rect">
            <a:avLst/>
          </a:prstGeom>
        </p:spPr>
      </p:pic>
      <p:pic>
        <p:nvPicPr>
          <p:cNvPr id="25" name="图片 24" descr="图片包含 室内, 绿色, 房间, 桌子&#10;&#10;描述已自动生成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238844" y="1477947"/>
            <a:ext cx="3240000" cy="2160000"/>
          </a:xfrm>
          <a:prstGeom prst="rect">
            <a:avLst/>
          </a:prstGeom>
        </p:spPr>
      </p:pic>
      <p:pic>
        <p:nvPicPr>
          <p:cNvPr id="27" name="图片 26" descr="一群小孩在草地上&#10;&#10;描述已自动生成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863023" y="3637947"/>
            <a:ext cx="4320000" cy="2880000"/>
          </a:xfrm>
          <a:prstGeom prst="rect">
            <a:avLst/>
          </a:prstGeom>
        </p:spPr>
      </p:pic>
      <p:pic>
        <p:nvPicPr>
          <p:cNvPr id="29" name="图片 28" descr="图片包含 室内, 人, 病房, 房间&#10;&#10;描述已自动生成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014947" y="-5571961"/>
            <a:ext cx="4320000" cy="2880000"/>
          </a:xfrm>
          <a:prstGeom prst="rect">
            <a:avLst/>
          </a:prstGeom>
        </p:spPr>
      </p:pic>
      <p:pic>
        <p:nvPicPr>
          <p:cNvPr id="31" name="图片 30" descr="图片包含 人, 室内, 桌子, 男人&#10;&#10;描述已自动生成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4947" y="-4247839"/>
            <a:ext cx="4320000" cy="2880000"/>
          </a:xfrm>
          <a:prstGeom prst="rect">
            <a:avLst/>
          </a:prstGeom>
        </p:spPr>
      </p:pic>
      <p:pic>
        <p:nvPicPr>
          <p:cNvPr id="35" name="图片 34" descr="人们在看台上的人在厨房里工作&#10;&#10;低可信度描述已自动生成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9852" y="-3113662"/>
            <a:ext cx="4320000" cy="2880000"/>
          </a:xfrm>
          <a:prstGeom prst="rect">
            <a:avLst/>
          </a:prstGeom>
        </p:spPr>
      </p:pic>
      <p:pic>
        <p:nvPicPr>
          <p:cNvPr id="37" name="图片 36" descr="图片包含 人, 室内, 男人, 女人&#10;&#10;描述已自动生成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8844" y="180078"/>
            <a:ext cx="4320000" cy="2880000"/>
          </a:xfrm>
          <a:prstGeom prst="rect">
            <a:avLst/>
          </a:prstGeom>
        </p:spPr>
      </p:pic>
      <p:pic>
        <p:nvPicPr>
          <p:cNvPr id="39" name="图片 38" descr="图片包含 建筑, 路, 院子, 地毯&#10;&#10;描述已自动生成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3" y="-4553662"/>
            <a:ext cx="4320000" cy="2880000"/>
          </a:xfrm>
          <a:prstGeom prst="rect">
            <a:avLst/>
          </a:prstGeom>
        </p:spPr>
      </p:pic>
      <p:pic>
        <p:nvPicPr>
          <p:cNvPr id="41" name="图片 40" descr="图片包含 桌子, 室内, 建筑, 亮&#10;&#10;描述已自动生成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546117" y="-2539050"/>
            <a:ext cx="4320000" cy="2880000"/>
          </a:xfrm>
          <a:prstGeom prst="rect">
            <a:avLst/>
          </a:prstGeom>
        </p:spPr>
      </p:pic>
      <p:pic>
        <p:nvPicPr>
          <p:cNvPr id="4" name="图片 3" descr="一群人在房间里的电视&#10;&#10;中度可信度描述已自动生成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3273225" y="730734"/>
            <a:ext cx="3240000" cy="2160000"/>
          </a:xfrm>
          <a:prstGeom prst="rect">
            <a:avLst/>
          </a:prstGeom>
        </p:spPr>
      </p:pic>
      <p:pic>
        <p:nvPicPr>
          <p:cNvPr id="8" name="图片 7" descr="图片包含 人, 室内, 病房, 男人&#10;&#10;描述已自动生成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7693766" y="6858000"/>
            <a:ext cx="3240000" cy="216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60759" y="2967335"/>
            <a:ext cx="927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spc="50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rPr>
              <a:t>新乡医学院三全学院护理学院</a:t>
            </a:r>
            <a:endParaRPr lang="zh-CN" altLang="en-US" sz="5400" b="1" cap="none" spc="50" dirty="0">
              <a:ln w="9525" cmpd="sng">
                <a:noFill/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54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54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54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54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54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54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54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3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3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_库_文本框 9"/>
          <p:cNvSpPr txBox="1"/>
          <p:nvPr>
            <p:custDataLst>
              <p:tags r:id="rId1"/>
            </p:custDataLst>
          </p:nvPr>
        </p:nvSpPr>
        <p:spPr>
          <a:xfrm>
            <a:off x="3176530" y="2299193"/>
            <a:ext cx="656904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5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病人心理</a:t>
            </a:r>
            <a:endParaRPr lang="zh-CN" altLang="zh-CN" sz="54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14" name="PA_库_直接连接符 13"/>
          <p:cNvCxnSpPr/>
          <p:nvPr>
            <p:custDataLst>
              <p:tags r:id="rId2"/>
            </p:custDataLst>
          </p:nvPr>
        </p:nvCxnSpPr>
        <p:spPr>
          <a:xfrm flipH="1">
            <a:off x="2887579" y="2077714"/>
            <a:ext cx="356404" cy="4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A_库_直接连接符 14"/>
          <p:cNvCxnSpPr/>
          <p:nvPr>
            <p:custDataLst>
              <p:tags r:id="rId3"/>
            </p:custDataLst>
          </p:nvPr>
        </p:nvCxnSpPr>
        <p:spPr>
          <a:xfrm flipH="1">
            <a:off x="2871367" y="3728250"/>
            <a:ext cx="356404" cy="4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库_直接连接符 15"/>
          <p:cNvCxnSpPr/>
          <p:nvPr>
            <p:custDataLst>
              <p:tags r:id="rId4"/>
            </p:custDataLst>
          </p:nvPr>
        </p:nvCxnSpPr>
        <p:spPr>
          <a:xfrm flipH="1">
            <a:off x="1305324" y="2908715"/>
            <a:ext cx="538355" cy="62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库_直接连接符 17"/>
          <p:cNvCxnSpPr/>
          <p:nvPr>
            <p:custDataLst>
              <p:tags r:id="rId5"/>
            </p:custDataLst>
          </p:nvPr>
        </p:nvCxnSpPr>
        <p:spPr>
          <a:xfrm flipH="1">
            <a:off x="1192332" y="4279007"/>
            <a:ext cx="538355" cy="62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958" y="0"/>
            <a:ext cx="3405568" cy="990433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 bwMode="auto">
          <a:xfrm>
            <a:off x="3791007" y="4826995"/>
            <a:ext cx="4493238" cy="4497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r>
              <a:rPr lang="zh-CN" altLang="en-US" sz="2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主讲人：刘雪琴</a:t>
            </a:r>
            <a:endParaRPr lang="zh-CN" altLang="en-US" sz="240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/>
          </p:cNvSpPr>
          <p:nvPr>
            <p:ph type="title" idx="4294967295"/>
          </p:nvPr>
        </p:nvSpPr>
        <p:spPr>
          <a:xfrm>
            <a:off x="2133600" y="304800"/>
            <a:ext cx="7772400" cy="1143000"/>
          </a:xfrm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zh-CN" altLang="en-US" sz="44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学习内容</a:t>
            </a:r>
            <a:endParaRPr lang="zh-CN" altLang="en-US" sz="4400" dirty="0">
              <a:solidFill>
                <a:schemeClr val="tx1"/>
              </a:solidFill>
              <a:latin typeface="汉仪旗黑-85S" pitchFamily="18" charset="-122"/>
              <a:sym typeface="微软雅黑" panose="020B0503020204020204" charset="-122"/>
            </a:endParaRPr>
          </a:p>
        </p:txBody>
      </p:sp>
      <p:sp>
        <p:nvSpPr>
          <p:cNvPr id="68614" name="Rectangle 3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1943379" y="2086348"/>
            <a:ext cx="5256213" cy="4114800"/>
          </a:xfrm>
        </p:spPr>
        <p:txBody>
          <a:bodyPr vert="horz" wrap="square" lIns="91440" tIns="45720" rIns="91440" bIns="45720" anchor="t" anchorCtr="0"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病人心理的概述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AAD2"/>
              </a:buClr>
              <a:buSzPct val="110000"/>
              <a:buNone/>
            </a:pP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pic>
        <p:nvPicPr>
          <p:cNvPr id="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8077200" y="1742952"/>
            <a:ext cx="4114800" cy="4114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/>
          <p:cNvSpPr>
            <a:spLocks noGrp="1"/>
          </p:cNvSpPr>
          <p:nvPr>
            <p:ph type="title" idx="4294967295"/>
          </p:nvPr>
        </p:nvSpPr>
        <p:spPr>
          <a:xfrm>
            <a:off x="1731264" y="407640"/>
            <a:ext cx="7772400" cy="1143000"/>
          </a:xfrm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zh-CN" altLang="en-US" sz="44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学习目标</a:t>
            </a:r>
            <a:endParaRPr lang="zh-CN" altLang="en-US" sz="4400" dirty="0">
              <a:solidFill>
                <a:schemeClr val="tx1"/>
              </a:solidFill>
              <a:latin typeface="汉仪旗黑-85S" pitchFamily="18" charset="-122"/>
              <a:sym typeface="微软雅黑" panose="020B0503020204020204" charset="-122"/>
            </a:endParaRPr>
          </a:p>
        </p:txBody>
      </p:sp>
      <p:pic>
        <p:nvPicPr>
          <p:cNvPr id="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8258145" y="1945005"/>
            <a:ext cx="3933855" cy="3933855"/>
          </a:xfrm>
          <a:prstGeom prst="rect">
            <a:avLst/>
          </a:prstGeom>
        </p:spPr>
      </p:pic>
      <p:sp>
        <p:nvSpPr>
          <p:cNvPr id="6" name="Freeform 5"/>
          <p:cNvSpPr>
            <a:spLocks noEditPoints="1"/>
          </p:cNvSpPr>
          <p:nvPr>
            <p:custDataLst>
              <p:tags r:id="rId3"/>
            </p:custDataLst>
          </p:nvPr>
        </p:nvSpPr>
        <p:spPr>
          <a:xfrm>
            <a:off x="1607203" y="1725457"/>
            <a:ext cx="1220953" cy="1200501"/>
          </a:xfrm>
          <a:custGeom>
            <a:avLst/>
            <a:gdLst/>
            <a:ahLst/>
            <a:cxnLst>
              <a:cxn ang="0">
                <a:pos x="1617725" y="811398"/>
              </a:cxn>
              <a:cxn ang="0">
                <a:pos x="808863" y="1380183"/>
              </a:cxn>
              <a:cxn ang="0">
                <a:pos x="821284" y="199368"/>
              </a:cxn>
              <a:cxn ang="0">
                <a:pos x="808863" y="199368"/>
              </a:cxn>
              <a:cxn ang="0">
                <a:pos x="853434" y="164185"/>
              </a:cxn>
              <a:cxn ang="0">
                <a:pos x="1125247" y="130469"/>
              </a:cxn>
              <a:cxn ang="0">
                <a:pos x="1173472" y="320308"/>
              </a:cxn>
              <a:cxn ang="0">
                <a:pos x="1144245" y="139997"/>
              </a:cxn>
              <a:cxn ang="0">
                <a:pos x="1208544" y="343030"/>
              </a:cxn>
              <a:cxn ang="0">
                <a:pos x="1357603" y="300518"/>
              </a:cxn>
              <a:cxn ang="0">
                <a:pos x="1364910" y="558523"/>
              </a:cxn>
              <a:cxn ang="0">
                <a:pos x="1281612" y="423657"/>
              </a:cxn>
              <a:cxn ang="0">
                <a:pos x="1557809" y="825324"/>
              </a:cxn>
              <a:cxn ang="0">
                <a:pos x="1415327" y="740300"/>
              </a:cxn>
              <a:cxn ang="0">
                <a:pos x="1415327" y="740300"/>
              </a:cxn>
              <a:cxn ang="0">
                <a:pos x="1553425" y="894224"/>
              </a:cxn>
              <a:cxn ang="0">
                <a:pos x="1332029" y="1126575"/>
              </a:cxn>
              <a:cxn ang="0">
                <a:pos x="1224619" y="1259976"/>
              </a:cxn>
              <a:cxn ang="0">
                <a:pos x="1087982" y="1355995"/>
              </a:cxn>
              <a:cxn ang="0">
                <a:pos x="1207083" y="1276101"/>
              </a:cxn>
              <a:cxn ang="0">
                <a:pos x="1066792" y="1517248"/>
              </a:cxn>
              <a:cxn ang="0">
                <a:pos x="775251" y="1422695"/>
              </a:cxn>
              <a:cxn ang="0">
                <a:pos x="819823" y="1423428"/>
              </a:cxn>
              <a:cxn ang="0">
                <a:pos x="762830" y="1561227"/>
              </a:cxn>
              <a:cxn ang="0">
                <a:pos x="416487" y="1315681"/>
              </a:cxn>
              <a:cxn ang="0">
                <a:pos x="433293" y="1294425"/>
              </a:cxn>
              <a:cxn ang="0">
                <a:pos x="391644" y="1258510"/>
              </a:cxn>
              <a:cxn ang="0">
                <a:pos x="391644" y="1258510"/>
              </a:cxn>
              <a:cxn ang="0">
                <a:pos x="357302" y="1223327"/>
              </a:cxn>
              <a:cxn ang="0">
                <a:pos x="232356" y="1291493"/>
              </a:cxn>
              <a:cxn ang="0">
                <a:pos x="243316" y="1042284"/>
              </a:cxn>
              <a:cxn ang="0">
                <a:pos x="201668" y="876632"/>
              </a:cxn>
              <a:cxn ang="0">
                <a:pos x="222127" y="981447"/>
              </a:cxn>
              <a:cxn ang="0">
                <a:pos x="98642" y="747630"/>
              </a:cxn>
              <a:cxn ang="0">
                <a:pos x="200206" y="854643"/>
              </a:cxn>
              <a:cxn ang="0">
                <a:pos x="114717" y="731504"/>
              </a:cxn>
              <a:cxn ang="0">
                <a:pos x="230164" y="502818"/>
              </a:cxn>
              <a:cxn ang="0">
                <a:pos x="345612" y="221357"/>
              </a:cxn>
              <a:cxn ang="0">
                <a:pos x="360956" y="395804"/>
              </a:cxn>
              <a:cxn ang="0">
                <a:pos x="474942" y="299052"/>
              </a:cxn>
              <a:cxn ang="0">
                <a:pos x="377761" y="378213"/>
              </a:cxn>
              <a:cxn ang="0">
                <a:pos x="442792" y="156123"/>
              </a:cxn>
              <a:cxn ang="0">
                <a:pos x="708029" y="66700"/>
              </a:cxn>
              <a:cxn ang="0">
                <a:pos x="702914" y="139997"/>
              </a:cxn>
              <a:cxn ang="0">
                <a:pos x="732872" y="63768"/>
              </a:cxn>
              <a:cxn ang="0">
                <a:pos x="1405828" y="357689"/>
              </a:cxn>
              <a:cxn ang="0">
                <a:pos x="1446746" y="1205003"/>
              </a:cxn>
              <a:cxn ang="0">
                <a:pos x="1250924" y="1418297"/>
              </a:cxn>
              <a:cxn ang="0">
                <a:pos x="475673" y="1484265"/>
              </a:cxn>
              <a:cxn ang="0">
                <a:pos x="207513" y="490357"/>
              </a:cxn>
            </a:cxnLst>
            <a:rect l="0" t="0" r="0" b="0"/>
            <a:pathLst>
              <a:path w="2214" h="2214">
                <a:moveTo>
                  <a:pt x="1107" y="0"/>
                </a:moveTo>
                <a:cubicBezTo>
                  <a:pt x="496" y="0"/>
                  <a:pt x="0" y="496"/>
                  <a:pt x="0" y="1107"/>
                </a:cubicBezTo>
                <a:cubicBezTo>
                  <a:pt x="0" y="1718"/>
                  <a:pt x="496" y="2214"/>
                  <a:pt x="1107" y="2214"/>
                </a:cubicBezTo>
                <a:cubicBezTo>
                  <a:pt x="1718" y="2214"/>
                  <a:pt x="2214" y="1718"/>
                  <a:pt x="2214" y="1107"/>
                </a:cubicBezTo>
                <a:cubicBezTo>
                  <a:pt x="2214" y="496"/>
                  <a:pt x="1718" y="0"/>
                  <a:pt x="1107" y="0"/>
                </a:cubicBezTo>
                <a:close/>
                <a:moveTo>
                  <a:pt x="1107" y="331"/>
                </a:moveTo>
                <a:cubicBezTo>
                  <a:pt x="1536" y="331"/>
                  <a:pt x="1883" y="679"/>
                  <a:pt x="1883" y="1107"/>
                </a:cubicBezTo>
                <a:cubicBezTo>
                  <a:pt x="1883" y="1536"/>
                  <a:pt x="1536" y="1883"/>
                  <a:pt x="1107" y="1883"/>
                </a:cubicBezTo>
                <a:cubicBezTo>
                  <a:pt x="679" y="1883"/>
                  <a:pt x="331" y="1536"/>
                  <a:pt x="331" y="1107"/>
                </a:cubicBezTo>
                <a:cubicBezTo>
                  <a:pt x="331" y="679"/>
                  <a:pt x="679" y="331"/>
                  <a:pt x="1107" y="331"/>
                </a:cubicBezTo>
                <a:close/>
                <a:moveTo>
                  <a:pt x="1107" y="272"/>
                </a:moveTo>
                <a:cubicBezTo>
                  <a:pt x="1113" y="272"/>
                  <a:pt x="1118" y="272"/>
                  <a:pt x="1124" y="272"/>
                </a:cubicBezTo>
                <a:lnTo>
                  <a:pt x="1138" y="224"/>
                </a:lnTo>
                <a:lnTo>
                  <a:pt x="950" y="220"/>
                </a:lnTo>
                <a:lnTo>
                  <a:pt x="922" y="292"/>
                </a:lnTo>
                <a:cubicBezTo>
                  <a:pt x="981" y="279"/>
                  <a:pt x="1043" y="272"/>
                  <a:pt x="1107" y="272"/>
                </a:cubicBezTo>
                <a:close/>
                <a:moveTo>
                  <a:pt x="1154" y="273"/>
                </a:moveTo>
                <a:cubicBezTo>
                  <a:pt x="1227" y="277"/>
                  <a:pt x="1298" y="291"/>
                  <a:pt x="1366" y="313"/>
                </a:cubicBezTo>
                <a:lnTo>
                  <a:pt x="1298" y="227"/>
                </a:lnTo>
                <a:lnTo>
                  <a:pt x="1168" y="224"/>
                </a:lnTo>
                <a:lnTo>
                  <a:pt x="1154" y="273"/>
                </a:lnTo>
                <a:close/>
                <a:moveTo>
                  <a:pt x="1418" y="332"/>
                </a:moveTo>
                <a:lnTo>
                  <a:pt x="1420" y="332"/>
                </a:lnTo>
                <a:lnTo>
                  <a:pt x="1540" y="178"/>
                </a:lnTo>
                <a:cubicBezTo>
                  <a:pt x="1442" y="132"/>
                  <a:pt x="1336" y="101"/>
                  <a:pt x="1224" y="89"/>
                </a:cubicBezTo>
                <a:lnTo>
                  <a:pt x="1418" y="332"/>
                </a:lnTo>
                <a:close/>
                <a:moveTo>
                  <a:pt x="1448" y="344"/>
                </a:moveTo>
                <a:cubicBezTo>
                  <a:pt x="1504" y="369"/>
                  <a:pt x="1557" y="401"/>
                  <a:pt x="1606" y="437"/>
                </a:cubicBezTo>
                <a:lnTo>
                  <a:pt x="1651" y="439"/>
                </a:lnTo>
                <a:lnTo>
                  <a:pt x="1626" y="223"/>
                </a:lnTo>
                <a:cubicBezTo>
                  <a:pt x="1607" y="212"/>
                  <a:pt x="1587" y="201"/>
                  <a:pt x="1566" y="190"/>
                </a:cubicBezTo>
                <a:lnTo>
                  <a:pt x="1566" y="191"/>
                </a:lnTo>
                <a:lnTo>
                  <a:pt x="1448" y="344"/>
                </a:lnTo>
                <a:close/>
                <a:moveTo>
                  <a:pt x="1645" y="468"/>
                </a:moveTo>
                <a:cubicBezTo>
                  <a:pt x="1648" y="470"/>
                  <a:pt x="1651" y="473"/>
                  <a:pt x="1655" y="476"/>
                </a:cubicBezTo>
                <a:lnTo>
                  <a:pt x="1654" y="468"/>
                </a:lnTo>
                <a:lnTo>
                  <a:pt x="1645" y="468"/>
                </a:lnTo>
                <a:close/>
                <a:moveTo>
                  <a:pt x="1687" y="506"/>
                </a:moveTo>
                <a:cubicBezTo>
                  <a:pt x="1704" y="522"/>
                  <a:pt x="1720" y="539"/>
                  <a:pt x="1735" y="556"/>
                </a:cubicBezTo>
                <a:lnTo>
                  <a:pt x="1858" y="410"/>
                </a:lnTo>
                <a:cubicBezTo>
                  <a:pt x="1799" y="346"/>
                  <a:pt x="1732" y="290"/>
                  <a:pt x="1658" y="242"/>
                </a:cubicBezTo>
                <a:lnTo>
                  <a:pt x="1687" y="506"/>
                </a:lnTo>
                <a:close/>
                <a:moveTo>
                  <a:pt x="1754" y="578"/>
                </a:moveTo>
                <a:cubicBezTo>
                  <a:pt x="1799" y="634"/>
                  <a:pt x="1838" y="696"/>
                  <a:pt x="1868" y="762"/>
                </a:cubicBezTo>
                <a:lnTo>
                  <a:pt x="1898" y="458"/>
                </a:lnTo>
                <a:lnTo>
                  <a:pt x="1901" y="459"/>
                </a:lnTo>
                <a:cubicBezTo>
                  <a:pt x="1893" y="450"/>
                  <a:pt x="1886" y="441"/>
                  <a:pt x="1878" y="432"/>
                </a:cubicBezTo>
                <a:lnTo>
                  <a:pt x="1754" y="578"/>
                </a:lnTo>
                <a:close/>
                <a:moveTo>
                  <a:pt x="1887" y="806"/>
                </a:moveTo>
                <a:cubicBezTo>
                  <a:pt x="1906" y="856"/>
                  <a:pt x="1920" y="907"/>
                  <a:pt x="1930" y="961"/>
                </a:cubicBezTo>
                <a:lnTo>
                  <a:pt x="2090" y="1127"/>
                </a:lnTo>
                <a:lnTo>
                  <a:pt x="2132" y="1126"/>
                </a:lnTo>
                <a:cubicBezTo>
                  <a:pt x="2132" y="1120"/>
                  <a:pt x="2132" y="1113"/>
                  <a:pt x="2132" y="1107"/>
                </a:cubicBezTo>
                <a:cubicBezTo>
                  <a:pt x="2132" y="1021"/>
                  <a:pt x="2121" y="938"/>
                  <a:pt x="2102" y="858"/>
                </a:cubicBezTo>
                <a:lnTo>
                  <a:pt x="1887" y="806"/>
                </a:lnTo>
                <a:close/>
                <a:moveTo>
                  <a:pt x="1937" y="1010"/>
                </a:moveTo>
                <a:cubicBezTo>
                  <a:pt x="1941" y="1042"/>
                  <a:pt x="1942" y="1074"/>
                  <a:pt x="1942" y="1107"/>
                </a:cubicBezTo>
                <a:cubicBezTo>
                  <a:pt x="1942" y="1114"/>
                  <a:pt x="1942" y="1121"/>
                  <a:pt x="1942" y="1128"/>
                </a:cubicBezTo>
                <a:lnTo>
                  <a:pt x="2050" y="1127"/>
                </a:lnTo>
                <a:lnTo>
                  <a:pt x="1937" y="1010"/>
                </a:lnTo>
                <a:close/>
                <a:moveTo>
                  <a:pt x="1941" y="1157"/>
                </a:moveTo>
                <a:cubicBezTo>
                  <a:pt x="1940" y="1165"/>
                  <a:pt x="1940" y="1172"/>
                  <a:pt x="1939" y="1180"/>
                </a:cubicBezTo>
                <a:lnTo>
                  <a:pt x="1937" y="1346"/>
                </a:lnTo>
                <a:lnTo>
                  <a:pt x="2126" y="1220"/>
                </a:lnTo>
                <a:cubicBezTo>
                  <a:pt x="2128" y="1199"/>
                  <a:pt x="2130" y="1177"/>
                  <a:pt x="2131" y="1155"/>
                </a:cubicBezTo>
                <a:lnTo>
                  <a:pt x="1941" y="1157"/>
                </a:lnTo>
                <a:close/>
                <a:moveTo>
                  <a:pt x="1908" y="1346"/>
                </a:moveTo>
                <a:cubicBezTo>
                  <a:pt x="1888" y="1414"/>
                  <a:pt x="1859" y="1478"/>
                  <a:pt x="1823" y="1537"/>
                </a:cubicBezTo>
                <a:lnTo>
                  <a:pt x="1904" y="1592"/>
                </a:lnTo>
                <a:lnTo>
                  <a:pt x="1908" y="1346"/>
                </a:lnTo>
                <a:close/>
                <a:moveTo>
                  <a:pt x="1767" y="1619"/>
                </a:moveTo>
                <a:cubicBezTo>
                  <a:pt x="1740" y="1655"/>
                  <a:pt x="1709" y="1688"/>
                  <a:pt x="1676" y="1719"/>
                </a:cubicBezTo>
                <a:lnTo>
                  <a:pt x="1734" y="1741"/>
                </a:lnTo>
                <a:lnTo>
                  <a:pt x="1767" y="1619"/>
                </a:lnTo>
                <a:close/>
                <a:moveTo>
                  <a:pt x="1652" y="1741"/>
                </a:moveTo>
                <a:cubicBezTo>
                  <a:pt x="1602" y="1783"/>
                  <a:pt x="1548" y="1820"/>
                  <a:pt x="1489" y="1850"/>
                </a:cubicBezTo>
                <a:lnTo>
                  <a:pt x="1489" y="2059"/>
                </a:lnTo>
                <a:cubicBezTo>
                  <a:pt x="1554" y="2032"/>
                  <a:pt x="1616" y="1999"/>
                  <a:pt x="1674" y="1961"/>
                </a:cubicBezTo>
                <a:lnTo>
                  <a:pt x="1726" y="1770"/>
                </a:lnTo>
                <a:lnTo>
                  <a:pt x="1652" y="1741"/>
                </a:lnTo>
                <a:close/>
                <a:moveTo>
                  <a:pt x="1460" y="1864"/>
                </a:moveTo>
                <a:cubicBezTo>
                  <a:pt x="1370" y="1906"/>
                  <a:pt x="1272" y="1933"/>
                  <a:pt x="1168" y="1940"/>
                </a:cubicBezTo>
                <a:lnTo>
                  <a:pt x="1375" y="2097"/>
                </a:lnTo>
                <a:cubicBezTo>
                  <a:pt x="1404" y="2089"/>
                  <a:pt x="1432" y="2080"/>
                  <a:pt x="1460" y="2070"/>
                </a:cubicBezTo>
                <a:lnTo>
                  <a:pt x="1460" y="1864"/>
                </a:lnTo>
                <a:close/>
                <a:moveTo>
                  <a:pt x="1122" y="1942"/>
                </a:moveTo>
                <a:cubicBezTo>
                  <a:pt x="1117" y="1942"/>
                  <a:pt x="1112" y="1942"/>
                  <a:pt x="1107" y="1942"/>
                </a:cubicBezTo>
                <a:cubicBezTo>
                  <a:pt x="1091" y="1942"/>
                  <a:pt x="1076" y="1942"/>
                  <a:pt x="1061" y="1941"/>
                </a:cubicBezTo>
                <a:lnTo>
                  <a:pt x="1073" y="2132"/>
                </a:lnTo>
                <a:cubicBezTo>
                  <a:pt x="1085" y="2132"/>
                  <a:pt x="1096" y="2132"/>
                  <a:pt x="1107" y="2132"/>
                </a:cubicBezTo>
                <a:cubicBezTo>
                  <a:pt x="1187" y="2132"/>
                  <a:pt x="1264" y="2123"/>
                  <a:pt x="1339" y="2106"/>
                </a:cubicBezTo>
                <a:lnTo>
                  <a:pt x="1122" y="1942"/>
                </a:lnTo>
                <a:close/>
                <a:moveTo>
                  <a:pt x="1031" y="1939"/>
                </a:moveTo>
                <a:cubicBezTo>
                  <a:pt x="963" y="1933"/>
                  <a:pt x="898" y="1919"/>
                  <a:pt x="835" y="1897"/>
                </a:cubicBezTo>
                <a:lnTo>
                  <a:pt x="1018" y="2128"/>
                </a:lnTo>
                <a:cubicBezTo>
                  <a:pt x="1027" y="2129"/>
                  <a:pt x="1036" y="2130"/>
                  <a:pt x="1044" y="2130"/>
                </a:cubicBezTo>
                <a:lnTo>
                  <a:pt x="1031" y="1939"/>
                </a:lnTo>
                <a:close/>
                <a:moveTo>
                  <a:pt x="786" y="1879"/>
                </a:moveTo>
                <a:cubicBezTo>
                  <a:pt x="732" y="1856"/>
                  <a:pt x="681" y="1828"/>
                  <a:pt x="634" y="1795"/>
                </a:cubicBezTo>
                <a:lnTo>
                  <a:pt x="570" y="1795"/>
                </a:lnTo>
                <a:lnTo>
                  <a:pt x="582" y="1988"/>
                </a:lnTo>
                <a:cubicBezTo>
                  <a:pt x="596" y="1996"/>
                  <a:pt x="609" y="2003"/>
                  <a:pt x="623" y="2011"/>
                </a:cubicBezTo>
                <a:lnTo>
                  <a:pt x="786" y="1879"/>
                </a:lnTo>
                <a:close/>
                <a:moveTo>
                  <a:pt x="593" y="1766"/>
                </a:moveTo>
                <a:cubicBezTo>
                  <a:pt x="584" y="1759"/>
                  <a:pt x="576" y="1752"/>
                  <a:pt x="567" y="1744"/>
                </a:cubicBezTo>
                <a:lnTo>
                  <a:pt x="568" y="1766"/>
                </a:lnTo>
                <a:lnTo>
                  <a:pt x="593" y="1766"/>
                </a:lnTo>
                <a:close/>
                <a:moveTo>
                  <a:pt x="536" y="1717"/>
                </a:moveTo>
                <a:cubicBezTo>
                  <a:pt x="527" y="1708"/>
                  <a:pt x="518" y="1699"/>
                  <a:pt x="509" y="1691"/>
                </a:cubicBezTo>
                <a:lnTo>
                  <a:pt x="337" y="1784"/>
                </a:lnTo>
                <a:cubicBezTo>
                  <a:pt x="400" y="1855"/>
                  <a:pt x="472" y="1917"/>
                  <a:pt x="552" y="1969"/>
                </a:cubicBezTo>
                <a:lnTo>
                  <a:pt x="536" y="1717"/>
                </a:lnTo>
                <a:close/>
                <a:moveTo>
                  <a:pt x="489" y="1669"/>
                </a:moveTo>
                <a:cubicBezTo>
                  <a:pt x="473" y="1651"/>
                  <a:pt x="457" y="1633"/>
                  <a:pt x="443" y="1614"/>
                </a:cubicBezTo>
                <a:lnTo>
                  <a:pt x="406" y="1714"/>
                </a:lnTo>
                <a:lnTo>
                  <a:pt x="489" y="1669"/>
                </a:lnTo>
                <a:close/>
                <a:moveTo>
                  <a:pt x="422" y="1586"/>
                </a:moveTo>
                <a:cubicBezTo>
                  <a:pt x="418" y="1580"/>
                  <a:pt x="414" y="1574"/>
                  <a:pt x="410" y="1568"/>
                </a:cubicBezTo>
                <a:lnTo>
                  <a:pt x="131" y="1420"/>
                </a:lnTo>
                <a:cubicBezTo>
                  <a:pt x="171" y="1546"/>
                  <a:pt x="235" y="1662"/>
                  <a:pt x="318" y="1762"/>
                </a:cubicBezTo>
                <a:lnTo>
                  <a:pt x="368" y="1735"/>
                </a:lnTo>
                <a:lnTo>
                  <a:pt x="422" y="1586"/>
                </a:lnTo>
                <a:close/>
                <a:moveTo>
                  <a:pt x="380" y="1519"/>
                </a:moveTo>
                <a:cubicBezTo>
                  <a:pt x="363" y="1488"/>
                  <a:pt x="347" y="1456"/>
                  <a:pt x="333" y="1422"/>
                </a:cubicBezTo>
                <a:lnTo>
                  <a:pt x="333" y="1494"/>
                </a:lnTo>
                <a:lnTo>
                  <a:pt x="380" y="1519"/>
                </a:lnTo>
                <a:close/>
                <a:moveTo>
                  <a:pt x="304" y="1339"/>
                </a:moveTo>
                <a:cubicBezTo>
                  <a:pt x="291" y="1293"/>
                  <a:pt x="282" y="1245"/>
                  <a:pt x="276" y="1196"/>
                </a:cubicBezTo>
                <a:lnTo>
                  <a:pt x="94" y="1263"/>
                </a:lnTo>
                <a:cubicBezTo>
                  <a:pt x="100" y="1303"/>
                  <a:pt x="108" y="1342"/>
                  <a:pt x="119" y="1381"/>
                </a:cubicBezTo>
                <a:lnTo>
                  <a:pt x="305" y="1479"/>
                </a:lnTo>
                <a:lnTo>
                  <a:pt x="304" y="1339"/>
                </a:lnTo>
                <a:close/>
                <a:moveTo>
                  <a:pt x="274" y="1166"/>
                </a:moveTo>
                <a:cubicBezTo>
                  <a:pt x="272" y="1147"/>
                  <a:pt x="272" y="1127"/>
                  <a:pt x="272" y="1107"/>
                </a:cubicBezTo>
                <a:cubicBezTo>
                  <a:pt x="272" y="1097"/>
                  <a:pt x="272" y="1087"/>
                  <a:pt x="272" y="1077"/>
                </a:cubicBezTo>
                <a:lnTo>
                  <a:pt x="135" y="1020"/>
                </a:lnTo>
                <a:lnTo>
                  <a:pt x="83" y="1074"/>
                </a:lnTo>
                <a:cubicBezTo>
                  <a:pt x="82" y="1085"/>
                  <a:pt x="82" y="1096"/>
                  <a:pt x="82" y="1107"/>
                </a:cubicBezTo>
                <a:cubicBezTo>
                  <a:pt x="82" y="1150"/>
                  <a:pt x="85" y="1192"/>
                  <a:pt x="90" y="1233"/>
                </a:cubicBezTo>
                <a:lnTo>
                  <a:pt x="274" y="1166"/>
                </a:lnTo>
                <a:close/>
                <a:moveTo>
                  <a:pt x="274" y="1046"/>
                </a:moveTo>
                <a:cubicBezTo>
                  <a:pt x="278" y="982"/>
                  <a:pt x="290" y="920"/>
                  <a:pt x="308" y="861"/>
                </a:cubicBezTo>
                <a:lnTo>
                  <a:pt x="306" y="845"/>
                </a:lnTo>
                <a:lnTo>
                  <a:pt x="157" y="998"/>
                </a:lnTo>
                <a:lnTo>
                  <a:pt x="274" y="1046"/>
                </a:lnTo>
                <a:close/>
                <a:moveTo>
                  <a:pt x="330" y="800"/>
                </a:moveTo>
                <a:cubicBezTo>
                  <a:pt x="341" y="771"/>
                  <a:pt x="355" y="742"/>
                  <a:pt x="369" y="715"/>
                </a:cubicBezTo>
                <a:lnTo>
                  <a:pt x="315" y="686"/>
                </a:lnTo>
                <a:lnTo>
                  <a:pt x="330" y="800"/>
                </a:lnTo>
                <a:close/>
                <a:moveTo>
                  <a:pt x="384" y="689"/>
                </a:moveTo>
                <a:cubicBezTo>
                  <a:pt x="395" y="669"/>
                  <a:pt x="408" y="650"/>
                  <a:pt x="421" y="631"/>
                </a:cubicBezTo>
                <a:lnTo>
                  <a:pt x="473" y="302"/>
                </a:lnTo>
                <a:cubicBezTo>
                  <a:pt x="369" y="384"/>
                  <a:pt x="282" y="485"/>
                  <a:pt x="216" y="601"/>
                </a:cubicBezTo>
                <a:lnTo>
                  <a:pt x="384" y="689"/>
                </a:lnTo>
                <a:close/>
                <a:moveTo>
                  <a:pt x="458" y="581"/>
                </a:moveTo>
                <a:cubicBezTo>
                  <a:pt x="470" y="567"/>
                  <a:pt x="481" y="553"/>
                  <a:pt x="494" y="540"/>
                </a:cubicBezTo>
                <a:lnTo>
                  <a:pt x="466" y="534"/>
                </a:lnTo>
                <a:lnTo>
                  <a:pt x="458" y="581"/>
                </a:lnTo>
                <a:close/>
                <a:moveTo>
                  <a:pt x="517" y="516"/>
                </a:moveTo>
                <a:cubicBezTo>
                  <a:pt x="557" y="475"/>
                  <a:pt x="602" y="439"/>
                  <a:pt x="650" y="408"/>
                </a:cubicBezTo>
                <a:lnTo>
                  <a:pt x="581" y="227"/>
                </a:lnTo>
                <a:cubicBezTo>
                  <a:pt x="555" y="243"/>
                  <a:pt x="531" y="259"/>
                  <a:pt x="507" y="276"/>
                </a:cubicBezTo>
                <a:lnTo>
                  <a:pt x="470" y="505"/>
                </a:lnTo>
                <a:lnTo>
                  <a:pt x="517" y="516"/>
                </a:lnTo>
                <a:close/>
                <a:moveTo>
                  <a:pt x="675" y="392"/>
                </a:moveTo>
                <a:cubicBezTo>
                  <a:pt x="715" y="368"/>
                  <a:pt x="758" y="346"/>
                  <a:pt x="802" y="329"/>
                </a:cubicBezTo>
                <a:lnTo>
                  <a:pt x="649" y="190"/>
                </a:lnTo>
                <a:cubicBezTo>
                  <a:pt x="635" y="197"/>
                  <a:pt x="620" y="205"/>
                  <a:pt x="606" y="213"/>
                </a:cubicBezTo>
                <a:lnTo>
                  <a:pt x="675" y="392"/>
                </a:lnTo>
                <a:close/>
                <a:moveTo>
                  <a:pt x="833" y="318"/>
                </a:moveTo>
                <a:cubicBezTo>
                  <a:pt x="851" y="312"/>
                  <a:pt x="869" y="306"/>
                  <a:pt x="887" y="301"/>
                </a:cubicBezTo>
                <a:lnTo>
                  <a:pt x="969" y="91"/>
                </a:lnTo>
                <a:cubicBezTo>
                  <a:pt x="866" y="105"/>
                  <a:pt x="768" y="134"/>
                  <a:pt x="677" y="176"/>
                </a:cubicBezTo>
                <a:lnTo>
                  <a:pt x="833" y="318"/>
                </a:lnTo>
                <a:close/>
                <a:moveTo>
                  <a:pt x="1003" y="87"/>
                </a:moveTo>
                <a:lnTo>
                  <a:pt x="962" y="191"/>
                </a:lnTo>
                <a:lnTo>
                  <a:pt x="1274" y="198"/>
                </a:lnTo>
                <a:lnTo>
                  <a:pt x="1184" y="85"/>
                </a:lnTo>
                <a:cubicBezTo>
                  <a:pt x="1158" y="83"/>
                  <a:pt x="1133" y="82"/>
                  <a:pt x="1107" y="82"/>
                </a:cubicBezTo>
                <a:cubicBezTo>
                  <a:pt x="1072" y="82"/>
                  <a:pt x="1037" y="84"/>
                  <a:pt x="1003" y="87"/>
                </a:cubicBezTo>
                <a:close/>
                <a:moveTo>
                  <a:pt x="1924" y="488"/>
                </a:moveTo>
                <a:lnTo>
                  <a:pt x="1896" y="778"/>
                </a:lnTo>
                <a:lnTo>
                  <a:pt x="2093" y="826"/>
                </a:lnTo>
                <a:cubicBezTo>
                  <a:pt x="2058" y="702"/>
                  <a:pt x="2000" y="588"/>
                  <a:pt x="1924" y="488"/>
                </a:cubicBezTo>
                <a:close/>
                <a:moveTo>
                  <a:pt x="2121" y="1258"/>
                </a:moveTo>
                <a:lnTo>
                  <a:pt x="1936" y="1381"/>
                </a:lnTo>
                <a:lnTo>
                  <a:pt x="1933" y="1612"/>
                </a:lnTo>
                <a:lnTo>
                  <a:pt x="1980" y="1644"/>
                </a:lnTo>
                <a:cubicBezTo>
                  <a:pt x="2051" y="1529"/>
                  <a:pt x="2100" y="1398"/>
                  <a:pt x="2121" y="1258"/>
                </a:cubicBezTo>
                <a:close/>
                <a:moveTo>
                  <a:pt x="1965" y="1668"/>
                </a:moveTo>
                <a:lnTo>
                  <a:pt x="1812" y="1564"/>
                </a:lnTo>
                <a:lnTo>
                  <a:pt x="1712" y="1935"/>
                </a:lnTo>
                <a:cubicBezTo>
                  <a:pt x="1811" y="1862"/>
                  <a:pt x="1897" y="1772"/>
                  <a:pt x="1965" y="1668"/>
                </a:cubicBezTo>
                <a:close/>
                <a:moveTo>
                  <a:pt x="978" y="2124"/>
                </a:moveTo>
                <a:lnTo>
                  <a:pt x="803" y="1903"/>
                </a:lnTo>
                <a:lnTo>
                  <a:pt x="651" y="2025"/>
                </a:lnTo>
                <a:cubicBezTo>
                  <a:pt x="752" y="2075"/>
                  <a:pt x="862" y="2109"/>
                  <a:pt x="978" y="2124"/>
                </a:cubicBezTo>
                <a:close/>
                <a:moveTo>
                  <a:pt x="85" y="1030"/>
                </a:moveTo>
                <a:lnTo>
                  <a:pt x="302" y="808"/>
                </a:lnTo>
                <a:lnTo>
                  <a:pt x="284" y="669"/>
                </a:lnTo>
                <a:lnTo>
                  <a:pt x="202" y="626"/>
                </a:lnTo>
                <a:cubicBezTo>
                  <a:pt x="137" y="748"/>
                  <a:pt x="96" y="885"/>
                  <a:pt x="85" y="1030"/>
                </a:cubicBezTo>
                <a:close/>
              </a:path>
            </a:pathLst>
          </a:custGeom>
          <a:solidFill>
            <a:srgbClr val="2A313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Freeform 5"/>
          <p:cNvSpPr>
            <a:spLocks noEditPoints="1"/>
          </p:cNvSpPr>
          <p:nvPr>
            <p:custDataLst>
              <p:tags r:id="rId4"/>
            </p:custDataLst>
          </p:nvPr>
        </p:nvSpPr>
        <p:spPr>
          <a:xfrm>
            <a:off x="1607202" y="3139284"/>
            <a:ext cx="1220953" cy="1200501"/>
          </a:xfrm>
          <a:custGeom>
            <a:avLst/>
            <a:gdLst/>
            <a:ahLst/>
            <a:cxnLst>
              <a:cxn ang="0">
                <a:pos x="1617725" y="811398"/>
              </a:cxn>
              <a:cxn ang="0">
                <a:pos x="808863" y="1380183"/>
              </a:cxn>
              <a:cxn ang="0">
                <a:pos x="821284" y="199368"/>
              </a:cxn>
              <a:cxn ang="0">
                <a:pos x="808863" y="199368"/>
              </a:cxn>
              <a:cxn ang="0">
                <a:pos x="853434" y="164185"/>
              </a:cxn>
              <a:cxn ang="0">
                <a:pos x="1125247" y="130469"/>
              </a:cxn>
              <a:cxn ang="0">
                <a:pos x="1173472" y="320308"/>
              </a:cxn>
              <a:cxn ang="0">
                <a:pos x="1144245" y="139997"/>
              </a:cxn>
              <a:cxn ang="0">
                <a:pos x="1208544" y="343030"/>
              </a:cxn>
              <a:cxn ang="0">
                <a:pos x="1357603" y="300518"/>
              </a:cxn>
              <a:cxn ang="0">
                <a:pos x="1364910" y="558523"/>
              </a:cxn>
              <a:cxn ang="0">
                <a:pos x="1281612" y="423657"/>
              </a:cxn>
              <a:cxn ang="0">
                <a:pos x="1557809" y="825324"/>
              </a:cxn>
              <a:cxn ang="0">
                <a:pos x="1415327" y="740300"/>
              </a:cxn>
              <a:cxn ang="0">
                <a:pos x="1415327" y="740300"/>
              </a:cxn>
              <a:cxn ang="0">
                <a:pos x="1553425" y="894224"/>
              </a:cxn>
              <a:cxn ang="0">
                <a:pos x="1332029" y="1126575"/>
              </a:cxn>
              <a:cxn ang="0">
                <a:pos x="1224619" y="1259976"/>
              </a:cxn>
              <a:cxn ang="0">
                <a:pos x="1087982" y="1355995"/>
              </a:cxn>
              <a:cxn ang="0">
                <a:pos x="1207083" y="1276101"/>
              </a:cxn>
              <a:cxn ang="0">
                <a:pos x="1066792" y="1517248"/>
              </a:cxn>
              <a:cxn ang="0">
                <a:pos x="775251" y="1422695"/>
              </a:cxn>
              <a:cxn ang="0">
                <a:pos x="819823" y="1423428"/>
              </a:cxn>
              <a:cxn ang="0">
                <a:pos x="762830" y="1561227"/>
              </a:cxn>
              <a:cxn ang="0">
                <a:pos x="416487" y="1315681"/>
              </a:cxn>
              <a:cxn ang="0">
                <a:pos x="433293" y="1294425"/>
              </a:cxn>
              <a:cxn ang="0">
                <a:pos x="391644" y="1258510"/>
              </a:cxn>
              <a:cxn ang="0">
                <a:pos x="391644" y="1258510"/>
              </a:cxn>
              <a:cxn ang="0">
                <a:pos x="357302" y="1223327"/>
              </a:cxn>
              <a:cxn ang="0">
                <a:pos x="232356" y="1291493"/>
              </a:cxn>
              <a:cxn ang="0">
                <a:pos x="243316" y="1042284"/>
              </a:cxn>
              <a:cxn ang="0">
                <a:pos x="201668" y="876632"/>
              </a:cxn>
              <a:cxn ang="0">
                <a:pos x="222127" y="981447"/>
              </a:cxn>
              <a:cxn ang="0">
                <a:pos x="98642" y="747630"/>
              </a:cxn>
              <a:cxn ang="0">
                <a:pos x="200206" y="854643"/>
              </a:cxn>
              <a:cxn ang="0">
                <a:pos x="114717" y="731504"/>
              </a:cxn>
              <a:cxn ang="0">
                <a:pos x="230164" y="502818"/>
              </a:cxn>
              <a:cxn ang="0">
                <a:pos x="345612" y="221357"/>
              </a:cxn>
              <a:cxn ang="0">
                <a:pos x="360956" y="395804"/>
              </a:cxn>
              <a:cxn ang="0">
                <a:pos x="474942" y="299052"/>
              </a:cxn>
              <a:cxn ang="0">
                <a:pos x="377761" y="378213"/>
              </a:cxn>
              <a:cxn ang="0">
                <a:pos x="442792" y="156123"/>
              </a:cxn>
              <a:cxn ang="0">
                <a:pos x="708029" y="66700"/>
              </a:cxn>
              <a:cxn ang="0">
                <a:pos x="702914" y="139997"/>
              </a:cxn>
              <a:cxn ang="0">
                <a:pos x="732872" y="63768"/>
              </a:cxn>
              <a:cxn ang="0">
                <a:pos x="1405828" y="357689"/>
              </a:cxn>
              <a:cxn ang="0">
                <a:pos x="1446746" y="1205003"/>
              </a:cxn>
              <a:cxn ang="0">
                <a:pos x="1250924" y="1418297"/>
              </a:cxn>
              <a:cxn ang="0">
                <a:pos x="475673" y="1484265"/>
              </a:cxn>
              <a:cxn ang="0">
                <a:pos x="207513" y="490357"/>
              </a:cxn>
            </a:cxnLst>
            <a:rect l="0" t="0" r="0" b="0"/>
            <a:pathLst>
              <a:path w="2214" h="2214">
                <a:moveTo>
                  <a:pt x="1107" y="0"/>
                </a:moveTo>
                <a:cubicBezTo>
                  <a:pt x="496" y="0"/>
                  <a:pt x="0" y="496"/>
                  <a:pt x="0" y="1107"/>
                </a:cubicBezTo>
                <a:cubicBezTo>
                  <a:pt x="0" y="1718"/>
                  <a:pt x="496" y="2214"/>
                  <a:pt x="1107" y="2214"/>
                </a:cubicBezTo>
                <a:cubicBezTo>
                  <a:pt x="1718" y="2214"/>
                  <a:pt x="2214" y="1718"/>
                  <a:pt x="2214" y="1107"/>
                </a:cubicBezTo>
                <a:cubicBezTo>
                  <a:pt x="2214" y="496"/>
                  <a:pt x="1718" y="0"/>
                  <a:pt x="1107" y="0"/>
                </a:cubicBezTo>
                <a:close/>
                <a:moveTo>
                  <a:pt x="1107" y="331"/>
                </a:moveTo>
                <a:cubicBezTo>
                  <a:pt x="1536" y="331"/>
                  <a:pt x="1883" y="679"/>
                  <a:pt x="1883" y="1107"/>
                </a:cubicBezTo>
                <a:cubicBezTo>
                  <a:pt x="1883" y="1536"/>
                  <a:pt x="1536" y="1883"/>
                  <a:pt x="1107" y="1883"/>
                </a:cubicBezTo>
                <a:cubicBezTo>
                  <a:pt x="679" y="1883"/>
                  <a:pt x="331" y="1536"/>
                  <a:pt x="331" y="1107"/>
                </a:cubicBezTo>
                <a:cubicBezTo>
                  <a:pt x="331" y="679"/>
                  <a:pt x="679" y="331"/>
                  <a:pt x="1107" y="331"/>
                </a:cubicBezTo>
                <a:close/>
                <a:moveTo>
                  <a:pt x="1107" y="272"/>
                </a:moveTo>
                <a:cubicBezTo>
                  <a:pt x="1113" y="272"/>
                  <a:pt x="1118" y="272"/>
                  <a:pt x="1124" y="272"/>
                </a:cubicBezTo>
                <a:lnTo>
                  <a:pt x="1138" y="224"/>
                </a:lnTo>
                <a:lnTo>
                  <a:pt x="950" y="220"/>
                </a:lnTo>
                <a:lnTo>
                  <a:pt x="922" y="292"/>
                </a:lnTo>
                <a:cubicBezTo>
                  <a:pt x="981" y="279"/>
                  <a:pt x="1043" y="272"/>
                  <a:pt x="1107" y="272"/>
                </a:cubicBezTo>
                <a:close/>
                <a:moveTo>
                  <a:pt x="1154" y="273"/>
                </a:moveTo>
                <a:cubicBezTo>
                  <a:pt x="1227" y="277"/>
                  <a:pt x="1298" y="291"/>
                  <a:pt x="1366" y="313"/>
                </a:cubicBezTo>
                <a:lnTo>
                  <a:pt x="1298" y="227"/>
                </a:lnTo>
                <a:lnTo>
                  <a:pt x="1168" y="224"/>
                </a:lnTo>
                <a:lnTo>
                  <a:pt x="1154" y="273"/>
                </a:lnTo>
                <a:close/>
                <a:moveTo>
                  <a:pt x="1418" y="332"/>
                </a:moveTo>
                <a:lnTo>
                  <a:pt x="1420" y="332"/>
                </a:lnTo>
                <a:lnTo>
                  <a:pt x="1540" y="178"/>
                </a:lnTo>
                <a:cubicBezTo>
                  <a:pt x="1442" y="132"/>
                  <a:pt x="1336" y="101"/>
                  <a:pt x="1224" y="89"/>
                </a:cubicBezTo>
                <a:lnTo>
                  <a:pt x="1418" y="332"/>
                </a:lnTo>
                <a:close/>
                <a:moveTo>
                  <a:pt x="1448" y="344"/>
                </a:moveTo>
                <a:cubicBezTo>
                  <a:pt x="1504" y="369"/>
                  <a:pt x="1557" y="401"/>
                  <a:pt x="1606" y="437"/>
                </a:cubicBezTo>
                <a:lnTo>
                  <a:pt x="1651" y="439"/>
                </a:lnTo>
                <a:lnTo>
                  <a:pt x="1626" y="223"/>
                </a:lnTo>
                <a:cubicBezTo>
                  <a:pt x="1607" y="212"/>
                  <a:pt x="1587" y="201"/>
                  <a:pt x="1566" y="190"/>
                </a:cubicBezTo>
                <a:lnTo>
                  <a:pt x="1566" y="191"/>
                </a:lnTo>
                <a:lnTo>
                  <a:pt x="1448" y="344"/>
                </a:lnTo>
                <a:close/>
                <a:moveTo>
                  <a:pt x="1645" y="468"/>
                </a:moveTo>
                <a:cubicBezTo>
                  <a:pt x="1648" y="470"/>
                  <a:pt x="1651" y="473"/>
                  <a:pt x="1655" y="476"/>
                </a:cubicBezTo>
                <a:lnTo>
                  <a:pt x="1654" y="468"/>
                </a:lnTo>
                <a:lnTo>
                  <a:pt x="1645" y="468"/>
                </a:lnTo>
                <a:close/>
                <a:moveTo>
                  <a:pt x="1687" y="506"/>
                </a:moveTo>
                <a:cubicBezTo>
                  <a:pt x="1704" y="522"/>
                  <a:pt x="1720" y="539"/>
                  <a:pt x="1735" y="556"/>
                </a:cubicBezTo>
                <a:lnTo>
                  <a:pt x="1858" y="410"/>
                </a:lnTo>
                <a:cubicBezTo>
                  <a:pt x="1799" y="346"/>
                  <a:pt x="1732" y="290"/>
                  <a:pt x="1658" y="242"/>
                </a:cubicBezTo>
                <a:lnTo>
                  <a:pt x="1687" y="506"/>
                </a:lnTo>
                <a:close/>
                <a:moveTo>
                  <a:pt x="1754" y="578"/>
                </a:moveTo>
                <a:cubicBezTo>
                  <a:pt x="1799" y="634"/>
                  <a:pt x="1838" y="696"/>
                  <a:pt x="1868" y="762"/>
                </a:cubicBezTo>
                <a:lnTo>
                  <a:pt x="1898" y="458"/>
                </a:lnTo>
                <a:lnTo>
                  <a:pt x="1901" y="459"/>
                </a:lnTo>
                <a:cubicBezTo>
                  <a:pt x="1893" y="450"/>
                  <a:pt x="1886" y="441"/>
                  <a:pt x="1878" y="432"/>
                </a:cubicBezTo>
                <a:lnTo>
                  <a:pt x="1754" y="578"/>
                </a:lnTo>
                <a:close/>
                <a:moveTo>
                  <a:pt x="1887" y="806"/>
                </a:moveTo>
                <a:cubicBezTo>
                  <a:pt x="1906" y="856"/>
                  <a:pt x="1920" y="907"/>
                  <a:pt x="1930" y="961"/>
                </a:cubicBezTo>
                <a:lnTo>
                  <a:pt x="2090" y="1127"/>
                </a:lnTo>
                <a:lnTo>
                  <a:pt x="2132" y="1126"/>
                </a:lnTo>
                <a:cubicBezTo>
                  <a:pt x="2132" y="1120"/>
                  <a:pt x="2132" y="1113"/>
                  <a:pt x="2132" y="1107"/>
                </a:cubicBezTo>
                <a:cubicBezTo>
                  <a:pt x="2132" y="1021"/>
                  <a:pt x="2121" y="938"/>
                  <a:pt x="2102" y="858"/>
                </a:cubicBezTo>
                <a:lnTo>
                  <a:pt x="1887" y="806"/>
                </a:lnTo>
                <a:close/>
                <a:moveTo>
                  <a:pt x="1937" y="1010"/>
                </a:moveTo>
                <a:cubicBezTo>
                  <a:pt x="1941" y="1042"/>
                  <a:pt x="1942" y="1074"/>
                  <a:pt x="1942" y="1107"/>
                </a:cubicBezTo>
                <a:cubicBezTo>
                  <a:pt x="1942" y="1114"/>
                  <a:pt x="1942" y="1121"/>
                  <a:pt x="1942" y="1128"/>
                </a:cubicBezTo>
                <a:lnTo>
                  <a:pt x="2050" y="1127"/>
                </a:lnTo>
                <a:lnTo>
                  <a:pt x="1937" y="1010"/>
                </a:lnTo>
                <a:close/>
                <a:moveTo>
                  <a:pt x="1941" y="1157"/>
                </a:moveTo>
                <a:cubicBezTo>
                  <a:pt x="1940" y="1165"/>
                  <a:pt x="1940" y="1172"/>
                  <a:pt x="1939" y="1180"/>
                </a:cubicBezTo>
                <a:lnTo>
                  <a:pt x="1937" y="1346"/>
                </a:lnTo>
                <a:lnTo>
                  <a:pt x="2126" y="1220"/>
                </a:lnTo>
                <a:cubicBezTo>
                  <a:pt x="2128" y="1199"/>
                  <a:pt x="2130" y="1177"/>
                  <a:pt x="2131" y="1155"/>
                </a:cubicBezTo>
                <a:lnTo>
                  <a:pt x="1941" y="1157"/>
                </a:lnTo>
                <a:close/>
                <a:moveTo>
                  <a:pt x="1908" y="1346"/>
                </a:moveTo>
                <a:cubicBezTo>
                  <a:pt x="1888" y="1414"/>
                  <a:pt x="1859" y="1478"/>
                  <a:pt x="1823" y="1537"/>
                </a:cubicBezTo>
                <a:lnTo>
                  <a:pt x="1904" y="1592"/>
                </a:lnTo>
                <a:lnTo>
                  <a:pt x="1908" y="1346"/>
                </a:lnTo>
                <a:close/>
                <a:moveTo>
                  <a:pt x="1767" y="1619"/>
                </a:moveTo>
                <a:cubicBezTo>
                  <a:pt x="1740" y="1655"/>
                  <a:pt x="1709" y="1688"/>
                  <a:pt x="1676" y="1719"/>
                </a:cubicBezTo>
                <a:lnTo>
                  <a:pt x="1734" y="1741"/>
                </a:lnTo>
                <a:lnTo>
                  <a:pt x="1767" y="1619"/>
                </a:lnTo>
                <a:close/>
                <a:moveTo>
                  <a:pt x="1652" y="1741"/>
                </a:moveTo>
                <a:cubicBezTo>
                  <a:pt x="1602" y="1783"/>
                  <a:pt x="1548" y="1820"/>
                  <a:pt x="1489" y="1850"/>
                </a:cubicBezTo>
                <a:lnTo>
                  <a:pt x="1489" y="2059"/>
                </a:lnTo>
                <a:cubicBezTo>
                  <a:pt x="1554" y="2032"/>
                  <a:pt x="1616" y="1999"/>
                  <a:pt x="1674" y="1961"/>
                </a:cubicBezTo>
                <a:lnTo>
                  <a:pt x="1726" y="1770"/>
                </a:lnTo>
                <a:lnTo>
                  <a:pt x="1652" y="1741"/>
                </a:lnTo>
                <a:close/>
                <a:moveTo>
                  <a:pt x="1460" y="1864"/>
                </a:moveTo>
                <a:cubicBezTo>
                  <a:pt x="1370" y="1906"/>
                  <a:pt x="1272" y="1933"/>
                  <a:pt x="1168" y="1940"/>
                </a:cubicBezTo>
                <a:lnTo>
                  <a:pt x="1375" y="2097"/>
                </a:lnTo>
                <a:cubicBezTo>
                  <a:pt x="1404" y="2089"/>
                  <a:pt x="1432" y="2080"/>
                  <a:pt x="1460" y="2070"/>
                </a:cubicBezTo>
                <a:lnTo>
                  <a:pt x="1460" y="1864"/>
                </a:lnTo>
                <a:close/>
                <a:moveTo>
                  <a:pt x="1122" y="1942"/>
                </a:moveTo>
                <a:cubicBezTo>
                  <a:pt x="1117" y="1942"/>
                  <a:pt x="1112" y="1942"/>
                  <a:pt x="1107" y="1942"/>
                </a:cubicBezTo>
                <a:cubicBezTo>
                  <a:pt x="1091" y="1942"/>
                  <a:pt x="1076" y="1942"/>
                  <a:pt x="1061" y="1941"/>
                </a:cubicBezTo>
                <a:lnTo>
                  <a:pt x="1073" y="2132"/>
                </a:lnTo>
                <a:cubicBezTo>
                  <a:pt x="1085" y="2132"/>
                  <a:pt x="1096" y="2132"/>
                  <a:pt x="1107" y="2132"/>
                </a:cubicBezTo>
                <a:cubicBezTo>
                  <a:pt x="1187" y="2132"/>
                  <a:pt x="1264" y="2123"/>
                  <a:pt x="1339" y="2106"/>
                </a:cubicBezTo>
                <a:lnTo>
                  <a:pt x="1122" y="1942"/>
                </a:lnTo>
                <a:close/>
                <a:moveTo>
                  <a:pt x="1031" y="1939"/>
                </a:moveTo>
                <a:cubicBezTo>
                  <a:pt x="963" y="1933"/>
                  <a:pt x="898" y="1919"/>
                  <a:pt x="835" y="1897"/>
                </a:cubicBezTo>
                <a:lnTo>
                  <a:pt x="1018" y="2128"/>
                </a:lnTo>
                <a:cubicBezTo>
                  <a:pt x="1027" y="2129"/>
                  <a:pt x="1036" y="2130"/>
                  <a:pt x="1044" y="2130"/>
                </a:cubicBezTo>
                <a:lnTo>
                  <a:pt x="1031" y="1939"/>
                </a:lnTo>
                <a:close/>
                <a:moveTo>
                  <a:pt x="786" y="1879"/>
                </a:moveTo>
                <a:cubicBezTo>
                  <a:pt x="732" y="1856"/>
                  <a:pt x="681" y="1828"/>
                  <a:pt x="634" y="1795"/>
                </a:cubicBezTo>
                <a:lnTo>
                  <a:pt x="570" y="1795"/>
                </a:lnTo>
                <a:lnTo>
                  <a:pt x="582" y="1988"/>
                </a:lnTo>
                <a:cubicBezTo>
                  <a:pt x="596" y="1996"/>
                  <a:pt x="609" y="2003"/>
                  <a:pt x="623" y="2011"/>
                </a:cubicBezTo>
                <a:lnTo>
                  <a:pt x="786" y="1879"/>
                </a:lnTo>
                <a:close/>
                <a:moveTo>
                  <a:pt x="593" y="1766"/>
                </a:moveTo>
                <a:cubicBezTo>
                  <a:pt x="584" y="1759"/>
                  <a:pt x="576" y="1752"/>
                  <a:pt x="567" y="1744"/>
                </a:cubicBezTo>
                <a:lnTo>
                  <a:pt x="568" y="1766"/>
                </a:lnTo>
                <a:lnTo>
                  <a:pt x="593" y="1766"/>
                </a:lnTo>
                <a:close/>
                <a:moveTo>
                  <a:pt x="536" y="1717"/>
                </a:moveTo>
                <a:cubicBezTo>
                  <a:pt x="527" y="1708"/>
                  <a:pt x="518" y="1699"/>
                  <a:pt x="509" y="1691"/>
                </a:cubicBezTo>
                <a:lnTo>
                  <a:pt x="337" y="1784"/>
                </a:lnTo>
                <a:cubicBezTo>
                  <a:pt x="400" y="1855"/>
                  <a:pt x="472" y="1917"/>
                  <a:pt x="552" y="1969"/>
                </a:cubicBezTo>
                <a:lnTo>
                  <a:pt x="536" y="1717"/>
                </a:lnTo>
                <a:close/>
                <a:moveTo>
                  <a:pt x="489" y="1669"/>
                </a:moveTo>
                <a:cubicBezTo>
                  <a:pt x="473" y="1651"/>
                  <a:pt x="457" y="1633"/>
                  <a:pt x="443" y="1614"/>
                </a:cubicBezTo>
                <a:lnTo>
                  <a:pt x="406" y="1714"/>
                </a:lnTo>
                <a:lnTo>
                  <a:pt x="489" y="1669"/>
                </a:lnTo>
                <a:close/>
                <a:moveTo>
                  <a:pt x="422" y="1586"/>
                </a:moveTo>
                <a:cubicBezTo>
                  <a:pt x="418" y="1580"/>
                  <a:pt x="414" y="1574"/>
                  <a:pt x="410" y="1568"/>
                </a:cubicBezTo>
                <a:lnTo>
                  <a:pt x="131" y="1420"/>
                </a:lnTo>
                <a:cubicBezTo>
                  <a:pt x="171" y="1546"/>
                  <a:pt x="235" y="1662"/>
                  <a:pt x="318" y="1762"/>
                </a:cubicBezTo>
                <a:lnTo>
                  <a:pt x="368" y="1735"/>
                </a:lnTo>
                <a:lnTo>
                  <a:pt x="422" y="1586"/>
                </a:lnTo>
                <a:close/>
                <a:moveTo>
                  <a:pt x="380" y="1519"/>
                </a:moveTo>
                <a:cubicBezTo>
                  <a:pt x="363" y="1488"/>
                  <a:pt x="347" y="1456"/>
                  <a:pt x="333" y="1422"/>
                </a:cubicBezTo>
                <a:lnTo>
                  <a:pt x="333" y="1494"/>
                </a:lnTo>
                <a:lnTo>
                  <a:pt x="380" y="1519"/>
                </a:lnTo>
                <a:close/>
                <a:moveTo>
                  <a:pt x="304" y="1339"/>
                </a:moveTo>
                <a:cubicBezTo>
                  <a:pt x="291" y="1293"/>
                  <a:pt x="282" y="1245"/>
                  <a:pt x="276" y="1196"/>
                </a:cubicBezTo>
                <a:lnTo>
                  <a:pt x="94" y="1263"/>
                </a:lnTo>
                <a:cubicBezTo>
                  <a:pt x="100" y="1303"/>
                  <a:pt x="108" y="1342"/>
                  <a:pt x="119" y="1381"/>
                </a:cubicBezTo>
                <a:lnTo>
                  <a:pt x="305" y="1479"/>
                </a:lnTo>
                <a:lnTo>
                  <a:pt x="304" y="1339"/>
                </a:lnTo>
                <a:close/>
                <a:moveTo>
                  <a:pt x="274" y="1166"/>
                </a:moveTo>
                <a:cubicBezTo>
                  <a:pt x="272" y="1147"/>
                  <a:pt x="272" y="1127"/>
                  <a:pt x="272" y="1107"/>
                </a:cubicBezTo>
                <a:cubicBezTo>
                  <a:pt x="272" y="1097"/>
                  <a:pt x="272" y="1087"/>
                  <a:pt x="272" y="1077"/>
                </a:cubicBezTo>
                <a:lnTo>
                  <a:pt x="135" y="1020"/>
                </a:lnTo>
                <a:lnTo>
                  <a:pt x="83" y="1074"/>
                </a:lnTo>
                <a:cubicBezTo>
                  <a:pt x="82" y="1085"/>
                  <a:pt x="82" y="1096"/>
                  <a:pt x="82" y="1107"/>
                </a:cubicBezTo>
                <a:cubicBezTo>
                  <a:pt x="82" y="1150"/>
                  <a:pt x="85" y="1192"/>
                  <a:pt x="90" y="1233"/>
                </a:cubicBezTo>
                <a:lnTo>
                  <a:pt x="274" y="1166"/>
                </a:lnTo>
                <a:close/>
                <a:moveTo>
                  <a:pt x="274" y="1046"/>
                </a:moveTo>
                <a:cubicBezTo>
                  <a:pt x="278" y="982"/>
                  <a:pt x="290" y="920"/>
                  <a:pt x="308" y="861"/>
                </a:cubicBezTo>
                <a:lnTo>
                  <a:pt x="306" y="845"/>
                </a:lnTo>
                <a:lnTo>
                  <a:pt x="157" y="998"/>
                </a:lnTo>
                <a:lnTo>
                  <a:pt x="274" y="1046"/>
                </a:lnTo>
                <a:close/>
                <a:moveTo>
                  <a:pt x="330" y="800"/>
                </a:moveTo>
                <a:cubicBezTo>
                  <a:pt x="341" y="771"/>
                  <a:pt x="355" y="742"/>
                  <a:pt x="369" y="715"/>
                </a:cubicBezTo>
                <a:lnTo>
                  <a:pt x="315" y="686"/>
                </a:lnTo>
                <a:lnTo>
                  <a:pt x="330" y="800"/>
                </a:lnTo>
                <a:close/>
                <a:moveTo>
                  <a:pt x="384" y="689"/>
                </a:moveTo>
                <a:cubicBezTo>
                  <a:pt x="395" y="669"/>
                  <a:pt x="408" y="650"/>
                  <a:pt x="421" y="631"/>
                </a:cubicBezTo>
                <a:lnTo>
                  <a:pt x="473" y="302"/>
                </a:lnTo>
                <a:cubicBezTo>
                  <a:pt x="369" y="384"/>
                  <a:pt x="282" y="485"/>
                  <a:pt x="216" y="601"/>
                </a:cubicBezTo>
                <a:lnTo>
                  <a:pt x="384" y="689"/>
                </a:lnTo>
                <a:close/>
                <a:moveTo>
                  <a:pt x="458" y="581"/>
                </a:moveTo>
                <a:cubicBezTo>
                  <a:pt x="470" y="567"/>
                  <a:pt x="481" y="553"/>
                  <a:pt x="494" y="540"/>
                </a:cubicBezTo>
                <a:lnTo>
                  <a:pt x="466" y="534"/>
                </a:lnTo>
                <a:lnTo>
                  <a:pt x="458" y="581"/>
                </a:lnTo>
                <a:close/>
                <a:moveTo>
                  <a:pt x="517" y="516"/>
                </a:moveTo>
                <a:cubicBezTo>
                  <a:pt x="557" y="475"/>
                  <a:pt x="602" y="439"/>
                  <a:pt x="650" y="408"/>
                </a:cubicBezTo>
                <a:lnTo>
                  <a:pt x="581" y="227"/>
                </a:lnTo>
                <a:cubicBezTo>
                  <a:pt x="555" y="243"/>
                  <a:pt x="531" y="259"/>
                  <a:pt x="507" y="276"/>
                </a:cubicBezTo>
                <a:lnTo>
                  <a:pt x="470" y="505"/>
                </a:lnTo>
                <a:lnTo>
                  <a:pt x="517" y="516"/>
                </a:lnTo>
                <a:close/>
                <a:moveTo>
                  <a:pt x="675" y="392"/>
                </a:moveTo>
                <a:cubicBezTo>
                  <a:pt x="715" y="368"/>
                  <a:pt x="758" y="346"/>
                  <a:pt x="802" y="329"/>
                </a:cubicBezTo>
                <a:lnTo>
                  <a:pt x="649" y="190"/>
                </a:lnTo>
                <a:cubicBezTo>
                  <a:pt x="635" y="197"/>
                  <a:pt x="620" y="205"/>
                  <a:pt x="606" y="213"/>
                </a:cubicBezTo>
                <a:lnTo>
                  <a:pt x="675" y="392"/>
                </a:lnTo>
                <a:close/>
                <a:moveTo>
                  <a:pt x="833" y="318"/>
                </a:moveTo>
                <a:cubicBezTo>
                  <a:pt x="851" y="312"/>
                  <a:pt x="869" y="306"/>
                  <a:pt x="887" y="301"/>
                </a:cubicBezTo>
                <a:lnTo>
                  <a:pt x="969" y="91"/>
                </a:lnTo>
                <a:cubicBezTo>
                  <a:pt x="866" y="105"/>
                  <a:pt x="768" y="134"/>
                  <a:pt x="677" y="176"/>
                </a:cubicBezTo>
                <a:lnTo>
                  <a:pt x="833" y="318"/>
                </a:lnTo>
                <a:close/>
                <a:moveTo>
                  <a:pt x="1003" y="87"/>
                </a:moveTo>
                <a:lnTo>
                  <a:pt x="962" y="191"/>
                </a:lnTo>
                <a:lnTo>
                  <a:pt x="1274" y="198"/>
                </a:lnTo>
                <a:lnTo>
                  <a:pt x="1184" y="85"/>
                </a:lnTo>
                <a:cubicBezTo>
                  <a:pt x="1158" y="83"/>
                  <a:pt x="1133" y="82"/>
                  <a:pt x="1107" y="82"/>
                </a:cubicBezTo>
                <a:cubicBezTo>
                  <a:pt x="1072" y="82"/>
                  <a:pt x="1037" y="84"/>
                  <a:pt x="1003" y="87"/>
                </a:cubicBezTo>
                <a:close/>
                <a:moveTo>
                  <a:pt x="1924" y="488"/>
                </a:moveTo>
                <a:lnTo>
                  <a:pt x="1896" y="778"/>
                </a:lnTo>
                <a:lnTo>
                  <a:pt x="2093" y="826"/>
                </a:lnTo>
                <a:cubicBezTo>
                  <a:pt x="2058" y="702"/>
                  <a:pt x="2000" y="588"/>
                  <a:pt x="1924" y="488"/>
                </a:cubicBezTo>
                <a:close/>
                <a:moveTo>
                  <a:pt x="2121" y="1258"/>
                </a:moveTo>
                <a:lnTo>
                  <a:pt x="1936" y="1381"/>
                </a:lnTo>
                <a:lnTo>
                  <a:pt x="1933" y="1612"/>
                </a:lnTo>
                <a:lnTo>
                  <a:pt x="1980" y="1644"/>
                </a:lnTo>
                <a:cubicBezTo>
                  <a:pt x="2051" y="1529"/>
                  <a:pt x="2100" y="1398"/>
                  <a:pt x="2121" y="1258"/>
                </a:cubicBezTo>
                <a:close/>
                <a:moveTo>
                  <a:pt x="1965" y="1668"/>
                </a:moveTo>
                <a:lnTo>
                  <a:pt x="1812" y="1564"/>
                </a:lnTo>
                <a:lnTo>
                  <a:pt x="1712" y="1935"/>
                </a:lnTo>
                <a:cubicBezTo>
                  <a:pt x="1811" y="1862"/>
                  <a:pt x="1897" y="1772"/>
                  <a:pt x="1965" y="1668"/>
                </a:cubicBezTo>
                <a:close/>
                <a:moveTo>
                  <a:pt x="978" y="2124"/>
                </a:moveTo>
                <a:lnTo>
                  <a:pt x="803" y="1903"/>
                </a:lnTo>
                <a:lnTo>
                  <a:pt x="651" y="2025"/>
                </a:lnTo>
                <a:cubicBezTo>
                  <a:pt x="752" y="2075"/>
                  <a:pt x="862" y="2109"/>
                  <a:pt x="978" y="2124"/>
                </a:cubicBezTo>
                <a:close/>
                <a:moveTo>
                  <a:pt x="85" y="1030"/>
                </a:moveTo>
                <a:lnTo>
                  <a:pt x="302" y="808"/>
                </a:lnTo>
                <a:lnTo>
                  <a:pt x="284" y="669"/>
                </a:lnTo>
                <a:lnTo>
                  <a:pt x="202" y="626"/>
                </a:lnTo>
                <a:cubicBezTo>
                  <a:pt x="137" y="748"/>
                  <a:pt x="96" y="885"/>
                  <a:pt x="85" y="1030"/>
                </a:cubicBezTo>
                <a:close/>
              </a:path>
            </a:pathLst>
          </a:custGeom>
          <a:solidFill>
            <a:srgbClr val="2A313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744980" y="2103755"/>
            <a:ext cx="954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cs typeface="+mn-ea"/>
                <a:sym typeface="+mn-lt"/>
              </a:rPr>
              <a:t>知识</a:t>
            </a:r>
            <a:endParaRPr lang="zh-CN" altLang="en-US" sz="2800" b="1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1780540" y="3507740"/>
            <a:ext cx="954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cs typeface="+mn-ea"/>
                <a:sym typeface="+mn-lt"/>
              </a:rPr>
              <a:t>能力</a:t>
            </a:r>
            <a:endParaRPr lang="zh-CN" altLang="en-US" sz="2800" b="1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3094355" y="1724025"/>
            <a:ext cx="65055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掌握病人心理需求；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了解病人角色概念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；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lt"/>
            </a:endParaRPr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3094355" y="3353435"/>
            <a:ext cx="83959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及时发现病人的心理需要和心理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反应；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lt"/>
            </a:endParaRPr>
          </a:p>
        </p:txBody>
      </p:sp>
      <p:sp>
        <p:nvSpPr>
          <p:cNvPr id="23" name="Freeform 5"/>
          <p:cNvSpPr>
            <a:spLocks noEditPoints="1"/>
          </p:cNvSpPr>
          <p:nvPr>
            <p:custDataLst>
              <p:tags r:id="rId9"/>
            </p:custDataLst>
          </p:nvPr>
        </p:nvSpPr>
        <p:spPr>
          <a:xfrm>
            <a:off x="1606567" y="4653124"/>
            <a:ext cx="1220953" cy="1200501"/>
          </a:xfrm>
          <a:custGeom>
            <a:avLst/>
            <a:gdLst/>
            <a:ahLst/>
            <a:cxnLst>
              <a:cxn ang="0">
                <a:pos x="1617725" y="811398"/>
              </a:cxn>
              <a:cxn ang="0">
                <a:pos x="808863" y="1380183"/>
              </a:cxn>
              <a:cxn ang="0">
                <a:pos x="821284" y="199368"/>
              </a:cxn>
              <a:cxn ang="0">
                <a:pos x="808863" y="199368"/>
              </a:cxn>
              <a:cxn ang="0">
                <a:pos x="853434" y="164185"/>
              </a:cxn>
              <a:cxn ang="0">
                <a:pos x="1125247" y="130469"/>
              </a:cxn>
              <a:cxn ang="0">
                <a:pos x="1173472" y="320308"/>
              </a:cxn>
              <a:cxn ang="0">
                <a:pos x="1144245" y="139997"/>
              </a:cxn>
              <a:cxn ang="0">
                <a:pos x="1208544" y="343030"/>
              </a:cxn>
              <a:cxn ang="0">
                <a:pos x="1357603" y="300518"/>
              </a:cxn>
              <a:cxn ang="0">
                <a:pos x="1364910" y="558523"/>
              </a:cxn>
              <a:cxn ang="0">
                <a:pos x="1281612" y="423657"/>
              </a:cxn>
              <a:cxn ang="0">
                <a:pos x="1557809" y="825324"/>
              </a:cxn>
              <a:cxn ang="0">
                <a:pos x="1415327" y="740300"/>
              </a:cxn>
              <a:cxn ang="0">
                <a:pos x="1415327" y="740300"/>
              </a:cxn>
              <a:cxn ang="0">
                <a:pos x="1553425" y="894224"/>
              </a:cxn>
              <a:cxn ang="0">
                <a:pos x="1332029" y="1126575"/>
              </a:cxn>
              <a:cxn ang="0">
                <a:pos x="1224619" y="1259976"/>
              </a:cxn>
              <a:cxn ang="0">
                <a:pos x="1087982" y="1355995"/>
              </a:cxn>
              <a:cxn ang="0">
                <a:pos x="1207083" y="1276101"/>
              </a:cxn>
              <a:cxn ang="0">
                <a:pos x="1066792" y="1517248"/>
              </a:cxn>
              <a:cxn ang="0">
                <a:pos x="775251" y="1422695"/>
              </a:cxn>
              <a:cxn ang="0">
                <a:pos x="819823" y="1423428"/>
              </a:cxn>
              <a:cxn ang="0">
                <a:pos x="762830" y="1561227"/>
              </a:cxn>
              <a:cxn ang="0">
                <a:pos x="416487" y="1315681"/>
              </a:cxn>
              <a:cxn ang="0">
                <a:pos x="433293" y="1294425"/>
              </a:cxn>
              <a:cxn ang="0">
                <a:pos x="391644" y="1258510"/>
              </a:cxn>
              <a:cxn ang="0">
                <a:pos x="391644" y="1258510"/>
              </a:cxn>
              <a:cxn ang="0">
                <a:pos x="357302" y="1223327"/>
              </a:cxn>
              <a:cxn ang="0">
                <a:pos x="232356" y="1291493"/>
              </a:cxn>
              <a:cxn ang="0">
                <a:pos x="243316" y="1042284"/>
              </a:cxn>
              <a:cxn ang="0">
                <a:pos x="201668" y="876632"/>
              </a:cxn>
              <a:cxn ang="0">
                <a:pos x="222127" y="981447"/>
              </a:cxn>
              <a:cxn ang="0">
                <a:pos x="98642" y="747630"/>
              </a:cxn>
              <a:cxn ang="0">
                <a:pos x="200206" y="854643"/>
              </a:cxn>
              <a:cxn ang="0">
                <a:pos x="114717" y="731504"/>
              </a:cxn>
              <a:cxn ang="0">
                <a:pos x="230164" y="502818"/>
              </a:cxn>
              <a:cxn ang="0">
                <a:pos x="345612" y="221357"/>
              </a:cxn>
              <a:cxn ang="0">
                <a:pos x="360956" y="395804"/>
              </a:cxn>
              <a:cxn ang="0">
                <a:pos x="474942" y="299052"/>
              </a:cxn>
              <a:cxn ang="0">
                <a:pos x="377761" y="378213"/>
              </a:cxn>
              <a:cxn ang="0">
                <a:pos x="442792" y="156123"/>
              </a:cxn>
              <a:cxn ang="0">
                <a:pos x="708029" y="66700"/>
              </a:cxn>
              <a:cxn ang="0">
                <a:pos x="702914" y="139997"/>
              </a:cxn>
              <a:cxn ang="0">
                <a:pos x="732872" y="63768"/>
              </a:cxn>
              <a:cxn ang="0">
                <a:pos x="1405828" y="357689"/>
              </a:cxn>
              <a:cxn ang="0">
                <a:pos x="1446746" y="1205003"/>
              </a:cxn>
              <a:cxn ang="0">
                <a:pos x="1250924" y="1418297"/>
              </a:cxn>
              <a:cxn ang="0">
                <a:pos x="475673" y="1484265"/>
              </a:cxn>
              <a:cxn ang="0">
                <a:pos x="207513" y="490357"/>
              </a:cxn>
            </a:cxnLst>
            <a:rect l="0" t="0" r="0" b="0"/>
            <a:pathLst>
              <a:path w="2214" h="2214">
                <a:moveTo>
                  <a:pt x="1107" y="0"/>
                </a:moveTo>
                <a:cubicBezTo>
                  <a:pt x="496" y="0"/>
                  <a:pt x="0" y="496"/>
                  <a:pt x="0" y="1107"/>
                </a:cubicBezTo>
                <a:cubicBezTo>
                  <a:pt x="0" y="1718"/>
                  <a:pt x="496" y="2214"/>
                  <a:pt x="1107" y="2214"/>
                </a:cubicBezTo>
                <a:cubicBezTo>
                  <a:pt x="1718" y="2214"/>
                  <a:pt x="2214" y="1718"/>
                  <a:pt x="2214" y="1107"/>
                </a:cubicBezTo>
                <a:cubicBezTo>
                  <a:pt x="2214" y="496"/>
                  <a:pt x="1718" y="0"/>
                  <a:pt x="1107" y="0"/>
                </a:cubicBezTo>
                <a:close/>
                <a:moveTo>
                  <a:pt x="1107" y="331"/>
                </a:moveTo>
                <a:cubicBezTo>
                  <a:pt x="1536" y="331"/>
                  <a:pt x="1883" y="679"/>
                  <a:pt x="1883" y="1107"/>
                </a:cubicBezTo>
                <a:cubicBezTo>
                  <a:pt x="1883" y="1536"/>
                  <a:pt x="1536" y="1883"/>
                  <a:pt x="1107" y="1883"/>
                </a:cubicBezTo>
                <a:cubicBezTo>
                  <a:pt x="679" y="1883"/>
                  <a:pt x="331" y="1536"/>
                  <a:pt x="331" y="1107"/>
                </a:cubicBezTo>
                <a:cubicBezTo>
                  <a:pt x="331" y="679"/>
                  <a:pt x="679" y="331"/>
                  <a:pt x="1107" y="331"/>
                </a:cubicBezTo>
                <a:close/>
                <a:moveTo>
                  <a:pt x="1107" y="272"/>
                </a:moveTo>
                <a:cubicBezTo>
                  <a:pt x="1113" y="272"/>
                  <a:pt x="1118" y="272"/>
                  <a:pt x="1124" y="272"/>
                </a:cubicBezTo>
                <a:lnTo>
                  <a:pt x="1138" y="224"/>
                </a:lnTo>
                <a:lnTo>
                  <a:pt x="950" y="220"/>
                </a:lnTo>
                <a:lnTo>
                  <a:pt x="922" y="292"/>
                </a:lnTo>
                <a:cubicBezTo>
                  <a:pt x="981" y="279"/>
                  <a:pt x="1043" y="272"/>
                  <a:pt x="1107" y="272"/>
                </a:cubicBezTo>
                <a:close/>
                <a:moveTo>
                  <a:pt x="1154" y="273"/>
                </a:moveTo>
                <a:cubicBezTo>
                  <a:pt x="1227" y="277"/>
                  <a:pt x="1298" y="291"/>
                  <a:pt x="1366" y="313"/>
                </a:cubicBezTo>
                <a:lnTo>
                  <a:pt x="1298" y="227"/>
                </a:lnTo>
                <a:lnTo>
                  <a:pt x="1168" y="224"/>
                </a:lnTo>
                <a:lnTo>
                  <a:pt x="1154" y="273"/>
                </a:lnTo>
                <a:close/>
                <a:moveTo>
                  <a:pt x="1418" y="332"/>
                </a:moveTo>
                <a:lnTo>
                  <a:pt x="1420" y="332"/>
                </a:lnTo>
                <a:lnTo>
                  <a:pt x="1540" y="178"/>
                </a:lnTo>
                <a:cubicBezTo>
                  <a:pt x="1442" y="132"/>
                  <a:pt x="1336" y="101"/>
                  <a:pt x="1224" y="89"/>
                </a:cubicBezTo>
                <a:lnTo>
                  <a:pt x="1418" y="332"/>
                </a:lnTo>
                <a:close/>
                <a:moveTo>
                  <a:pt x="1448" y="344"/>
                </a:moveTo>
                <a:cubicBezTo>
                  <a:pt x="1504" y="369"/>
                  <a:pt x="1557" y="401"/>
                  <a:pt x="1606" y="437"/>
                </a:cubicBezTo>
                <a:lnTo>
                  <a:pt x="1651" y="439"/>
                </a:lnTo>
                <a:lnTo>
                  <a:pt x="1626" y="223"/>
                </a:lnTo>
                <a:cubicBezTo>
                  <a:pt x="1607" y="212"/>
                  <a:pt x="1587" y="201"/>
                  <a:pt x="1566" y="190"/>
                </a:cubicBezTo>
                <a:lnTo>
                  <a:pt x="1566" y="191"/>
                </a:lnTo>
                <a:lnTo>
                  <a:pt x="1448" y="344"/>
                </a:lnTo>
                <a:close/>
                <a:moveTo>
                  <a:pt x="1645" y="468"/>
                </a:moveTo>
                <a:cubicBezTo>
                  <a:pt x="1648" y="470"/>
                  <a:pt x="1651" y="473"/>
                  <a:pt x="1655" y="476"/>
                </a:cubicBezTo>
                <a:lnTo>
                  <a:pt x="1654" y="468"/>
                </a:lnTo>
                <a:lnTo>
                  <a:pt x="1645" y="468"/>
                </a:lnTo>
                <a:close/>
                <a:moveTo>
                  <a:pt x="1687" y="506"/>
                </a:moveTo>
                <a:cubicBezTo>
                  <a:pt x="1704" y="522"/>
                  <a:pt x="1720" y="539"/>
                  <a:pt x="1735" y="556"/>
                </a:cubicBezTo>
                <a:lnTo>
                  <a:pt x="1858" y="410"/>
                </a:lnTo>
                <a:cubicBezTo>
                  <a:pt x="1799" y="346"/>
                  <a:pt x="1732" y="290"/>
                  <a:pt x="1658" y="242"/>
                </a:cubicBezTo>
                <a:lnTo>
                  <a:pt x="1687" y="506"/>
                </a:lnTo>
                <a:close/>
                <a:moveTo>
                  <a:pt x="1754" y="578"/>
                </a:moveTo>
                <a:cubicBezTo>
                  <a:pt x="1799" y="634"/>
                  <a:pt x="1838" y="696"/>
                  <a:pt x="1868" y="762"/>
                </a:cubicBezTo>
                <a:lnTo>
                  <a:pt x="1898" y="458"/>
                </a:lnTo>
                <a:lnTo>
                  <a:pt x="1901" y="459"/>
                </a:lnTo>
                <a:cubicBezTo>
                  <a:pt x="1893" y="450"/>
                  <a:pt x="1886" y="441"/>
                  <a:pt x="1878" y="432"/>
                </a:cubicBezTo>
                <a:lnTo>
                  <a:pt x="1754" y="578"/>
                </a:lnTo>
                <a:close/>
                <a:moveTo>
                  <a:pt x="1887" y="806"/>
                </a:moveTo>
                <a:cubicBezTo>
                  <a:pt x="1906" y="856"/>
                  <a:pt x="1920" y="907"/>
                  <a:pt x="1930" y="961"/>
                </a:cubicBezTo>
                <a:lnTo>
                  <a:pt x="2090" y="1127"/>
                </a:lnTo>
                <a:lnTo>
                  <a:pt x="2132" y="1126"/>
                </a:lnTo>
                <a:cubicBezTo>
                  <a:pt x="2132" y="1120"/>
                  <a:pt x="2132" y="1113"/>
                  <a:pt x="2132" y="1107"/>
                </a:cubicBezTo>
                <a:cubicBezTo>
                  <a:pt x="2132" y="1021"/>
                  <a:pt x="2121" y="938"/>
                  <a:pt x="2102" y="858"/>
                </a:cubicBezTo>
                <a:lnTo>
                  <a:pt x="1887" y="806"/>
                </a:lnTo>
                <a:close/>
                <a:moveTo>
                  <a:pt x="1937" y="1010"/>
                </a:moveTo>
                <a:cubicBezTo>
                  <a:pt x="1941" y="1042"/>
                  <a:pt x="1942" y="1074"/>
                  <a:pt x="1942" y="1107"/>
                </a:cubicBezTo>
                <a:cubicBezTo>
                  <a:pt x="1942" y="1114"/>
                  <a:pt x="1942" y="1121"/>
                  <a:pt x="1942" y="1128"/>
                </a:cubicBezTo>
                <a:lnTo>
                  <a:pt x="2050" y="1127"/>
                </a:lnTo>
                <a:lnTo>
                  <a:pt x="1937" y="1010"/>
                </a:lnTo>
                <a:close/>
                <a:moveTo>
                  <a:pt x="1941" y="1157"/>
                </a:moveTo>
                <a:cubicBezTo>
                  <a:pt x="1940" y="1165"/>
                  <a:pt x="1940" y="1172"/>
                  <a:pt x="1939" y="1180"/>
                </a:cubicBezTo>
                <a:lnTo>
                  <a:pt x="1937" y="1346"/>
                </a:lnTo>
                <a:lnTo>
                  <a:pt x="2126" y="1220"/>
                </a:lnTo>
                <a:cubicBezTo>
                  <a:pt x="2128" y="1199"/>
                  <a:pt x="2130" y="1177"/>
                  <a:pt x="2131" y="1155"/>
                </a:cubicBezTo>
                <a:lnTo>
                  <a:pt x="1941" y="1157"/>
                </a:lnTo>
                <a:close/>
                <a:moveTo>
                  <a:pt x="1908" y="1346"/>
                </a:moveTo>
                <a:cubicBezTo>
                  <a:pt x="1888" y="1414"/>
                  <a:pt x="1859" y="1478"/>
                  <a:pt x="1823" y="1537"/>
                </a:cubicBezTo>
                <a:lnTo>
                  <a:pt x="1904" y="1592"/>
                </a:lnTo>
                <a:lnTo>
                  <a:pt x="1908" y="1346"/>
                </a:lnTo>
                <a:close/>
                <a:moveTo>
                  <a:pt x="1767" y="1619"/>
                </a:moveTo>
                <a:cubicBezTo>
                  <a:pt x="1740" y="1655"/>
                  <a:pt x="1709" y="1688"/>
                  <a:pt x="1676" y="1719"/>
                </a:cubicBezTo>
                <a:lnTo>
                  <a:pt x="1734" y="1741"/>
                </a:lnTo>
                <a:lnTo>
                  <a:pt x="1767" y="1619"/>
                </a:lnTo>
                <a:close/>
                <a:moveTo>
                  <a:pt x="1652" y="1741"/>
                </a:moveTo>
                <a:cubicBezTo>
                  <a:pt x="1602" y="1783"/>
                  <a:pt x="1548" y="1820"/>
                  <a:pt x="1489" y="1850"/>
                </a:cubicBezTo>
                <a:lnTo>
                  <a:pt x="1489" y="2059"/>
                </a:lnTo>
                <a:cubicBezTo>
                  <a:pt x="1554" y="2032"/>
                  <a:pt x="1616" y="1999"/>
                  <a:pt x="1674" y="1961"/>
                </a:cubicBezTo>
                <a:lnTo>
                  <a:pt x="1726" y="1770"/>
                </a:lnTo>
                <a:lnTo>
                  <a:pt x="1652" y="1741"/>
                </a:lnTo>
                <a:close/>
                <a:moveTo>
                  <a:pt x="1460" y="1864"/>
                </a:moveTo>
                <a:cubicBezTo>
                  <a:pt x="1370" y="1906"/>
                  <a:pt x="1272" y="1933"/>
                  <a:pt x="1168" y="1940"/>
                </a:cubicBezTo>
                <a:lnTo>
                  <a:pt x="1375" y="2097"/>
                </a:lnTo>
                <a:cubicBezTo>
                  <a:pt x="1404" y="2089"/>
                  <a:pt x="1432" y="2080"/>
                  <a:pt x="1460" y="2070"/>
                </a:cubicBezTo>
                <a:lnTo>
                  <a:pt x="1460" y="1864"/>
                </a:lnTo>
                <a:close/>
                <a:moveTo>
                  <a:pt x="1122" y="1942"/>
                </a:moveTo>
                <a:cubicBezTo>
                  <a:pt x="1117" y="1942"/>
                  <a:pt x="1112" y="1942"/>
                  <a:pt x="1107" y="1942"/>
                </a:cubicBezTo>
                <a:cubicBezTo>
                  <a:pt x="1091" y="1942"/>
                  <a:pt x="1076" y="1942"/>
                  <a:pt x="1061" y="1941"/>
                </a:cubicBezTo>
                <a:lnTo>
                  <a:pt x="1073" y="2132"/>
                </a:lnTo>
                <a:cubicBezTo>
                  <a:pt x="1085" y="2132"/>
                  <a:pt x="1096" y="2132"/>
                  <a:pt x="1107" y="2132"/>
                </a:cubicBezTo>
                <a:cubicBezTo>
                  <a:pt x="1187" y="2132"/>
                  <a:pt x="1264" y="2123"/>
                  <a:pt x="1339" y="2106"/>
                </a:cubicBezTo>
                <a:lnTo>
                  <a:pt x="1122" y="1942"/>
                </a:lnTo>
                <a:close/>
                <a:moveTo>
                  <a:pt x="1031" y="1939"/>
                </a:moveTo>
                <a:cubicBezTo>
                  <a:pt x="963" y="1933"/>
                  <a:pt x="898" y="1919"/>
                  <a:pt x="835" y="1897"/>
                </a:cubicBezTo>
                <a:lnTo>
                  <a:pt x="1018" y="2128"/>
                </a:lnTo>
                <a:cubicBezTo>
                  <a:pt x="1027" y="2129"/>
                  <a:pt x="1036" y="2130"/>
                  <a:pt x="1044" y="2130"/>
                </a:cubicBezTo>
                <a:lnTo>
                  <a:pt x="1031" y="1939"/>
                </a:lnTo>
                <a:close/>
                <a:moveTo>
                  <a:pt x="786" y="1879"/>
                </a:moveTo>
                <a:cubicBezTo>
                  <a:pt x="732" y="1856"/>
                  <a:pt x="681" y="1828"/>
                  <a:pt x="634" y="1795"/>
                </a:cubicBezTo>
                <a:lnTo>
                  <a:pt x="570" y="1795"/>
                </a:lnTo>
                <a:lnTo>
                  <a:pt x="582" y="1988"/>
                </a:lnTo>
                <a:cubicBezTo>
                  <a:pt x="596" y="1996"/>
                  <a:pt x="609" y="2003"/>
                  <a:pt x="623" y="2011"/>
                </a:cubicBezTo>
                <a:lnTo>
                  <a:pt x="786" y="1879"/>
                </a:lnTo>
                <a:close/>
                <a:moveTo>
                  <a:pt x="593" y="1766"/>
                </a:moveTo>
                <a:cubicBezTo>
                  <a:pt x="584" y="1759"/>
                  <a:pt x="576" y="1752"/>
                  <a:pt x="567" y="1744"/>
                </a:cubicBezTo>
                <a:lnTo>
                  <a:pt x="568" y="1766"/>
                </a:lnTo>
                <a:lnTo>
                  <a:pt x="593" y="1766"/>
                </a:lnTo>
                <a:close/>
                <a:moveTo>
                  <a:pt x="536" y="1717"/>
                </a:moveTo>
                <a:cubicBezTo>
                  <a:pt x="527" y="1708"/>
                  <a:pt x="518" y="1699"/>
                  <a:pt x="509" y="1691"/>
                </a:cubicBezTo>
                <a:lnTo>
                  <a:pt x="337" y="1784"/>
                </a:lnTo>
                <a:cubicBezTo>
                  <a:pt x="400" y="1855"/>
                  <a:pt x="472" y="1917"/>
                  <a:pt x="552" y="1969"/>
                </a:cubicBezTo>
                <a:lnTo>
                  <a:pt x="536" y="1717"/>
                </a:lnTo>
                <a:close/>
                <a:moveTo>
                  <a:pt x="489" y="1669"/>
                </a:moveTo>
                <a:cubicBezTo>
                  <a:pt x="473" y="1651"/>
                  <a:pt x="457" y="1633"/>
                  <a:pt x="443" y="1614"/>
                </a:cubicBezTo>
                <a:lnTo>
                  <a:pt x="406" y="1714"/>
                </a:lnTo>
                <a:lnTo>
                  <a:pt x="489" y="1669"/>
                </a:lnTo>
                <a:close/>
                <a:moveTo>
                  <a:pt x="422" y="1586"/>
                </a:moveTo>
                <a:cubicBezTo>
                  <a:pt x="418" y="1580"/>
                  <a:pt x="414" y="1574"/>
                  <a:pt x="410" y="1568"/>
                </a:cubicBezTo>
                <a:lnTo>
                  <a:pt x="131" y="1420"/>
                </a:lnTo>
                <a:cubicBezTo>
                  <a:pt x="171" y="1546"/>
                  <a:pt x="235" y="1662"/>
                  <a:pt x="318" y="1762"/>
                </a:cubicBezTo>
                <a:lnTo>
                  <a:pt x="368" y="1735"/>
                </a:lnTo>
                <a:lnTo>
                  <a:pt x="422" y="1586"/>
                </a:lnTo>
                <a:close/>
                <a:moveTo>
                  <a:pt x="380" y="1519"/>
                </a:moveTo>
                <a:cubicBezTo>
                  <a:pt x="363" y="1488"/>
                  <a:pt x="347" y="1456"/>
                  <a:pt x="333" y="1422"/>
                </a:cubicBezTo>
                <a:lnTo>
                  <a:pt x="333" y="1494"/>
                </a:lnTo>
                <a:lnTo>
                  <a:pt x="380" y="1519"/>
                </a:lnTo>
                <a:close/>
                <a:moveTo>
                  <a:pt x="304" y="1339"/>
                </a:moveTo>
                <a:cubicBezTo>
                  <a:pt x="291" y="1293"/>
                  <a:pt x="282" y="1245"/>
                  <a:pt x="276" y="1196"/>
                </a:cubicBezTo>
                <a:lnTo>
                  <a:pt x="94" y="1263"/>
                </a:lnTo>
                <a:cubicBezTo>
                  <a:pt x="100" y="1303"/>
                  <a:pt x="108" y="1342"/>
                  <a:pt x="119" y="1381"/>
                </a:cubicBezTo>
                <a:lnTo>
                  <a:pt x="305" y="1479"/>
                </a:lnTo>
                <a:lnTo>
                  <a:pt x="304" y="1339"/>
                </a:lnTo>
                <a:close/>
                <a:moveTo>
                  <a:pt x="274" y="1166"/>
                </a:moveTo>
                <a:cubicBezTo>
                  <a:pt x="272" y="1147"/>
                  <a:pt x="272" y="1127"/>
                  <a:pt x="272" y="1107"/>
                </a:cubicBezTo>
                <a:cubicBezTo>
                  <a:pt x="272" y="1097"/>
                  <a:pt x="272" y="1087"/>
                  <a:pt x="272" y="1077"/>
                </a:cubicBezTo>
                <a:lnTo>
                  <a:pt x="135" y="1020"/>
                </a:lnTo>
                <a:lnTo>
                  <a:pt x="83" y="1074"/>
                </a:lnTo>
                <a:cubicBezTo>
                  <a:pt x="82" y="1085"/>
                  <a:pt x="82" y="1096"/>
                  <a:pt x="82" y="1107"/>
                </a:cubicBezTo>
                <a:cubicBezTo>
                  <a:pt x="82" y="1150"/>
                  <a:pt x="85" y="1192"/>
                  <a:pt x="90" y="1233"/>
                </a:cubicBezTo>
                <a:lnTo>
                  <a:pt x="274" y="1166"/>
                </a:lnTo>
                <a:close/>
                <a:moveTo>
                  <a:pt x="274" y="1046"/>
                </a:moveTo>
                <a:cubicBezTo>
                  <a:pt x="278" y="982"/>
                  <a:pt x="290" y="920"/>
                  <a:pt x="308" y="861"/>
                </a:cubicBezTo>
                <a:lnTo>
                  <a:pt x="306" y="845"/>
                </a:lnTo>
                <a:lnTo>
                  <a:pt x="157" y="998"/>
                </a:lnTo>
                <a:lnTo>
                  <a:pt x="274" y="1046"/>
                </a:lnTo>
                <a:close/>
                <a:moveTo>
                  <a:pt x="330" y="800"/>
                </a:moveTo>
                <a:cubicBezTo>
                  <a:pt x="341" y="771"/>
                  <a:pt x="355" y="742"/>
                  <a:pt x="369" y="715"/>
                </a:cubicBezTo>
                <a:lnTo>
                  <a:pt x="315" y="686"/>
                </a:lnTo>
                <a:lnTo>
                  <a:pt x="330" y="800"/>
                </a:lnTo>
                <a:close/>
                <a:moveTo>
                  <a:pt x="384" y="689"/>
                </a:moveTo>
                <a:cubicBezTo>
                  <a:pt x="395" y="669"/>
                  <a:pt x="408" y="650"/>
                  <a:pt x="421" y="631"/>
                </a:cubicBezTo>
                <a:lnTo>
                  <a:pt x="473" y="302"/>
                </a:lnTo>
                <a:cubicBezTo>
                  <a:pt x="369" y="384"/>
                  <a:pt x="282" y="485"/>
                  <a:pt x="216" y="601"/>
                </a:cubicBezTo>
                <a:lnTo>
                  <a:pt x="384" y="689"/>
                </a:lnTo>
                <a:close/>
                <a:moveTo>
                  <a:pt x="458" y="581"/>
                </a:moveTo>
                <a:cubicBezTo>
                  <a:pt x="470" y="567"/>
                  <a:pt x="481" y="553"/>
                  <a:pt x="494" y="540"/>
                </a:cubicBezTo>
                <a:lnTo>
                  <a:pt x="466" y="534"/>
                </a:lnTo>
                <a:lnTo>
                  <a:pt x="458" y="581"/>
                </a:lnTo>
                <a:close/>
                <a:moveTo>
                  <a:pt x="517" y="516"/>
                </a:moveTo>
                <a:cubicBezTo>
                  <a:pt x="557" y="475"/>
                  <a:pt x="602" y="439"/>
                  <a:pt x="650" y="408"/>
                </a:cubicBezTo>
                <a:lnTo>
                  <a:pt x="581" y="227"/>
                </a:lnTo>
                <a:cubicBezTo>
                  <a:pt x="555" y="243"/>
                  <a:pt x="531" y="259"/>
                  <a:pt x="507" y="276"/>
                </a:cubicBezTo>
                <a:lnTo>
                  <a:pt x="470" y="505"/>
                </a:lnTo>
                <a:lnTo>
                  <a:pt x="517" y="516"/>
                </a:lnTo>
                <a:close/>
                <a:moveTo>
                  <a:pt x="675" y="392"/>
                </a:moveTo>
                <a:cubicBezTo>
                  <a:pt x="715" y="368"/>
                  <a:pt x="758" y="346"/>
                  <a:pt x="802" y="329"/>
                </a:cubicBezTo>
                <a:lnTo>
                  <a:pt x="649" y="190"/>
                </a:lnTo>
                <a:cubicBezTo>
                  <a:pt x="635" y="197"/>
                  <a:pt x="620" y="205"/>
                  <a:pt x="606" y="213"/>
                </a:cubicBezTo>
                <a:lnTo>
                  <a:pt x="675" y="392"/>
                </a:lnTo>
                <a:close/>
                <a:moveTo>
                  <a:pt x="833" y="318"/>
                </a:moveTo>
                <a:cubicBezTo>
                  <a:pt x="851" y="312"/>
                  <a:pt x="869" y="306"/>
                  <a:pt x="887" y="301"/>
                </a:cubicBezTo>
                <a:lnTo>
                  <a:pt x="969" y="91"/>
                </a:lnTo>
                <a:cubicBezTo>
                  <a:pt x="866" y="105"/>
                  <a:pt x="768" y="134"/>
                  <a:pt x="677" y="176"/>
                </a:cubicBezTo>
                <a:lnTo>
                  <a:pt x="833" y="318"/>
                </a:lnTo>
                <a:close/>
                <a:moveTo>
                  <a:pt x="1003" y="87"/>
                </a:moveTo>
                <a:lnTo>
                  <a:pt x="962" y="191"/>
                </a:lnTo>
                <a:lnTo>
                  <a:pt x="1274" y="198"/>
                </a:lnTo>
                <a:lnTo>
                  <a:pt x="1184" y="85"/>
                </a:lnTo>
                <a:cubicBezTo>
                  <a:pt x="1158" y="83"/>
                  <a:pt x="1133" y="82"/>
                  <a:pt x="1107" y="82"/>
                </a:cubicBezTo>
                <a:cubicBezTo>
                  <a:pt x="1072" y="82"/>
                  <a:pt x="1037" y="84"/>
                  <a:pt x="1003" y="87"/>
                </a:cubicBezTo>
                <a:close/>
                <a:moveTo>
                  <a:pt x="1924" y="488"/>
                </a:moveTo>
                <a:lnTo>
                  <a:pt x="1896" y="778"/>
                </a:lnTo>
                <a:lnTo>
                  <a:pt x="2093" y="826"/>
                </a:lnTo>
                <a:cubicBezTo>
                  <a:pt x="2058" y="702"/>
                  <a:pt x="2000" y="588"/>
                  <a:pt x="1924" y="488"/>
                </a:cubicBezTo>
                <a:close/>
                <a:moveTo>
                  <a:pt x="2121" y="1258"/>
                </a:moveTo>
                <a:lnTo>
                  <a:pt x="1936" y="1381"/>
                </a:lnTo>
                <a:lnTo>
                  <a:pt x="1933" y="1612"/>
                </a:lnTo>
                <a:lnTo>
                  <a:pt x="1980" y="1644"/>
                </a:lnTo>
                <a:cubicBezTo>
                  <a:pt x="2051" y="1529"/>
                  <a:pt x="2100" y="1398"/>
                  <a:pt x="2121" y="1258"/>
                </a:cubicBezTo>
                <a:close/>
                <a:moveTo>
                  <a:pt x="1965" y="1668"/>
                </a:moveTo>
                <a:lnTo>
                  <a:pt x="1812" y="1564"/>
                </a:lnTo>
                <a:lnTo>
                  <a:pt x="1712" y="1935"/>
                </a:lnTo>
                <a:cubicBezTo>
                  <a:pt x="1811" y="1862"/>
                  <a:pt x="1897" y="1772"/>
                  <a:pt x="1965" y="1668"/>
                </a:cubicBezTo>
                <a:close/>
                <a:moveTo>
                  <a:pt x="978" y="2124"/>
                </a:moveTo>
                <a:lnTo>
                  <a:pt x="803" y="1903"/>
                </a:lnTo>
                <a:lnTo>
                  <a:pt x="651" y="2025"/>
                </a:lnTo>
                <a:cubicBezTo>
                  <a:pt x="752" y="2075"/>
                  <a:pt x="862" y="2109"/>
                  <a:pt x="978" y="2124"/>
                </a:cubicBezTo>
                <a:close/>
                <a:moveTo>
                  <a:pt x="85" y="1030"/>
                </a:moveTo>
                <a:lnTo>
                  <a:pt x="302" y="808"/>
                </a:lnTo>
                <a:lnTo>
                  <a:pt x="284" y="669"/>
                </a:lnTo>
                <a:lnTo>
                  <a:pt x="202" y="626"/>
                </a:lnTo>
                <a:cubicBezTo>
                  <a:pt x="137" y="748"/>
                  <a:pt x="96" y="885"/>
                  <a:pt x="85" y="1030"/>
                </a:cubicBezTo>
                <a:close/>
              </a:path>
            </a:pathLst>
          </a:custGeom>
          <a:solidFill>
            <a:srgbClr val="2A313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3093720" y="4680585"/>
            <a:ext cx="8801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培养学生爱岗敬业，具有工匠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精神。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lt"/>
            </a:endParaRPr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1764030" y="4994275"/>
            <a:ext cx="954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cs typeface="+mn-ea"/>
                <a:sym typeface="+mn-lt"/>
              </a:rPr>
              <a:t>素质</a:t>
            </a:r>
            <a:endParaRPr lang="zh-CN" altLang="en-US" sz="2800" b="1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/>
          </p:cNvSpPr>
          <p:nvPr>
            <p:ph type="title" idx="4294967295"/>
          </p:nvPr>
        </p:nvSpPr>
        <p:spPr>
          <a:xfrm>
            <a:off x="1417638" y="990600"/>
            <a:ext cx="8162925" cy="534035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zh-CN" altLang="en-US" sz="3200" b="1">
                <a:sym typeface="+mn-ea"/>
              </a:rPr>
              <a:t>病人心理的概述</a:t>
            </a:r>
            <a:r>
              <a:rPr lang="en-US" altLang="zh-CN" sz="3200" b="1">
                <a:sym typeface="+mn-ea"/>
              </a:rPr>
              <a:t>——</a:t>
            </a:r>
            <a:r>
              <a:rPr lang="zh-CN" altLang="en-US" sz="3200" b="1">
                <a:sym typeface="+mn-ea"/>
              </a:rPr>
              <a:t>病人角色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345" name="Text Box 5"/>
          <p:cNvSpPr txBox="1"/>
          <p:nvPr/>
        </p:nvSpPr>
        <p:spPr>
          <a:xfrm>
            <a:off x="1464310" y="4061460"/>
            <a:ext cx="7519035" cy="60769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txBody>
          <a:bodyPr wrap="square" anchor="t" anchorCtr="0">
            <a:spAutoFit/>
          </a:bodyPr>
          <a:p>
            <a:pPr indent="0" algn="ctr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只着眼于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病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，而未放眼于整体的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endParaRPr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1"/>
            </p:custDataLst>
          </p:nvPr>
        </p:nvSpPr>
        <p:spPr>
          <a:xfrm>
            <a:off x="1229995" y="1962785"/>
            <a:ext cx="4632325" cy="4540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7500" tIns="34290" rIns="68580" bIns="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57200" marR="0" lvl="0" indent="-45720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kumimoji="0" lang="zh-CN" altLang="en-US" sz="3200" b="1" i="0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病人</a:t>
            </a:r>
            <a:r>
              <a:rPr kumimoji="0" lang="zh-CN" altLang="en-US" sz="3200" b="1" i="0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（</a:t>
            </a:r>
            <a:r>
              <a:rPr kumimoji="0" altLang="zh-CN" sz="3200" b="1" i="0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patient</a:t>
            </a:r>
            <a:r>
              <a:rPr kumimoji="0" altLang="zh-CN" sz="3200" b="1" i="0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)</a:t>
            </a:r>
            <a:r>
              <a:rPr kumimoji="0" lang="zh-CN" altLang="en-US" sz="3200" b="1" i="0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：</a:t>
            </a:r>
            <a:endParaRPr kumimoji="0" lang="zh-CN" altLang="en-US" sz="3200" b="1" i="0" strike="noStrike" kern="1200" cap="none" spc="300" normalizeH="0" noProof="0" dirty="0">
              <a:ln w="3175">
                <a:noFill/>
                <a:prstDash val="dash"/>
              </a:ln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14" name="Title 6"/>
          <p:cNvSpPr txBox="1"/>
          <p:nvPr>
            <p:custDataLst>
              <p:tags r:id="rId2"/>
            </p:custDataLst>
          </p:nvPr>
        </p:nvSpPr>
        <p:spPr>
          <a:xfrm>
            <a:off x="1285875" y="2863850"/>
            <a:ext cx="9000490" cy="11976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0" rIns="68580" bIns="3429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</a:pPr>
            <a:r>
              <a:rPr lang="zh-CN" altLang="en-US" sz="2800" b="1" strike="noStrike" spc="100" noProof="1" dirty="0">
                <a:ln w="3175">
                  <a:noFill/>
                  <a:prstDash val="dash"/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即患有疾病的人。有求医行为或处在医疗护理中的人。</a:t>
            </a:r>
            <a:r>
              <a:rPr lang="zh-CN" altLang="en-US" sz="2800" b="1" strike="noStrike" spc="100" noProof="1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800" b="1" strike="noStrike" spc="100" noProof="1" dirty="0">
              <a:ln w="3175">
                <a:noFill/>
                <a:prstDash val="dash"/>
              </a:ln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 bldLvl="0" animBg="1"/>
      <p:bldP spid="573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/>
          </p:cNvSpPr>
          <p:nvPr>
            <p:ph type="title" idx="4294967295"/>
          </p:nvPr>
        </p:nvSpPr>
        <p:spPr>
          <a:xfrm>
            <a:off x="617538" y="509270"/>
            <a:ext cx="8162925" cy="534035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zh-CN" altLang="en-US" sz="3200" b="1">
                <a:sym typeface="+mn-ea"/>
              </a:rPr>
              <a:t>病人心理的概述</a:t>
            </a:r>
            <a:r>
              <a:rPr lang="en-US" altLang="zh-CN" sz="3200" b="1">
                <a:sym typeface="+mn-ea"/>
              </a:rPr>
              <a:t>——</a:t>
            </a:r>
            <a:r>
              <a:rPr lang="zh-CN" altLang="en-US" sz="3200" b="1">
                <a:sym typeface="+mn-ea"/>
              </a:rPr>
              <a:t>病人角色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8225" y="1195705"/>
            <a:ext cx="10410190" cy="2710815"/>
          </a:xfrm>
          <a:prstGeom prst="roundRect">
            <a:avLst/>
          </a:prstGeom>
          <a:noFill/>
          <a:ln w="19050">
            <a:solidFill>
              <a:schemeClr val="tx2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病人是护士的服务对象，在护理活动过程中应始终处于中心和主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体地位。作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为一名合格的护士，应该理解病人的概念和病人角色，更应该懂得病人的心理需求，理解病人的心理反应。护士只有深入了解病人的心理状态，理解了病人的心理反应，才能真正做到以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病人为中心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40635" y="4354830"/>
            <a:ext cx="84347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希波克拉底有句名言：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了解什么样的人得了病，比了解一个人得了什么病更重要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/>
          </p:cNvSpPr>
          <p:nvPr>
            <p:ph type="title" idx="4294967295"/>
          </p:nvPr>
        </p:nvSpPr>
        <p:spPr>
          <a:xfrm>
            <a:off x="617538" y="509270"/>
            <a:ext cx="8162925" cy="534035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zh-CN" altLang="en-US" sz="3200" b="1">
                <a:sym typeface="+mn-ea"/>
              </a:rPr>
              <a:t>病人心理的概述</a:t>
            </a:r>
            <a:r>
              <a:rPr lang="en-US" altLang="zh-CN" sz="3200" b="1">
                <a:sym typeface="+mn-ea"/>
              </a:rPr>
              <a:t>——</a:t>
            </a:r>
            <a:r>
              <a:rPr lang="zh-CN" altLang="en-US" sz="3200" b="1">
                <a:sym typeface="+mn-ea"/>
              </a:rPr>
              <a:t>病人角色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刘素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9995" y="1467485"/>
            <a:ext cx="4300220" cy="4305935"/>
          </a:xfrm>
          <a:prstGeom prst="ellipse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27090" y="1467168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我国护理心理学奠基人刘素珍博士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27090" y="2843530"/>
            <a:ext cx="5781675" cy="4603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打破护士只能“打针、发药”的传统观念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27090" y="4002405"/>
            <a:ext cx="582422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把病人看做一个整体，为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其提供心理帮助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/>
          </p:cNvSpPr>
          <p:nvPr>
            <p:ph type="title" idx="4294967295"/>
          </p:nvPr>
        </p:nvSpPr>
        <p:spPr>
          <a:xfrm>
            <a:off x="617538" y="509270"/>
            <a:ext cx="8162925" cy="534035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zh-CN" altLang="en-US" sz="3200" b="1">
                <a:sym typeface="+mn-ea"/>
              </a:rPr>
              <a:t>病人心理的概述</a:t>
            </a:r>
            <a:r>
              <a:rPr lang="en-US" altLang="zh-CN" sz="3200" b="1">
                <a:sym typeface="+mn-ea"/>
              </a:rPr>
              <a:t>——</a:t>
            </a:r>
            <a:r>
              <a:rPr lang="zh-CN" altLang="en-US" sz="3200" b="1">
                <a:sym typeface="+mn-ea"/>
              </a:rPr>
              <a:t>病人角色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刘素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9995" y="1467485"/>
            <a:ext cx="4300220" cy="4305935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66865" y="1684020"/>
            <a:ext cx="2951480" cy="296926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anchor="ctr" anchorCtr="0">
            <a:noAutofit/>
          </a:bodyPr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爱岗敬业</a:t>
            </a:r>
            <a:endParaRPr lang="zh-CN" altLang="en-US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精益求精</a:t>
            </a:r>
            <a:endParaRPr lang="zh-CN" altLang="en-US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工匠精神</a:t>
            </a:r>
            <a:endParaRPr lang="zh-CN" altLang="en-US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lenovo\AppData\Local\Microsoft\Windows\Temporary Internet Files\Content.IE5\61NVIO95\MC900428903[1].wm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0375" y="374650"/>
            <a:ext cx="6211888" cy="5214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KSO_WM_DIAGRAM_VIRTUALLY_FRAME" val="{&quot;height&quot;:381.42968503937004,&quot;left&quot;:69.95133858267717,&quot;top&quot;:121.74913385826771,&quot;width&quot;:810.0986614173228}"/>
</p:tagLst>
</file>

<file path=ppt/tags/tag11.xml><?xml version="1.0" encoding="utf-8"?>
<p:tagLst xmlns:p="http://schemas.openxmlformats.org/presentationml/2006/main">
  <p:tag name="KSO_WM_DIAGRAM_VIRTUALLY_FRAME" val="{&quot;height&quot;:381.42968503937004,&quot;left&quot;:69.95133858267717,&quot;top&quot;:121.74913385826771,&quot;width&quot;:810.0986614173228}"/>
</p:tagLst>
</file>

<file path=ppt/tags/tag12.xml><?xml version="1.0" encoding="utf-8"?>
<p:tagLst xmlns:p="http://schemas.openxmlformats.org/presentationml/2006/main">
  <p:tag name="KSO_WM_DIAGRAM_VIRTUALLY_FRAME" val="{&quot;height&quot;:381.42968503937004,&quot;left&quot;:69.95133858267717,&quot;top&quot;:121.74913385826771,&quot;width&quot;:810.0986614173228}"/>
</p:tagLst>
</file>

<file path=ppt/tags/tag13.xml><?xml version="1.0" encoding="utf-8"?>
<p:tagLst xmlns:p="http://schemas.openxmlformats.org/presentationml/2006/main">
  <p:tag name="KSO_WM_DIAGRAM_VIRTUALLY_FRAME" val="{&quot;height&quot;:381.42968503937004,&quot;left&quot;:69.95133858267717,&quot;top&quot;:121.74913385826771,&quot;width&quot;:810.0986614173228}"/>
</p:tagLst>
</file>

<file path=ppt/tags/tag14.xml><?xml version="1.0" encoding="utf-8"?>
<p:tagLst xmlns:p="http://schemas.openxmlformats.org/presentationml/2006/main">
  <p:tag name="KSO_WM_DIAGRAM_VIRTUALLY_FRAME" val="{&quot;height&quot;:381.42968503937004,&quot;left&quot;:69.95133858267717,&quot;top&quot;:121.74913385826771,&quot;width&quot;:810.0986614173228}"/>
</p:tagLst>
</file>

<file path=ppt/tags/tag15.xml><?xml version="1.0" encoding="utf-8"?>
<p:tagLst xmlns:p="http://schemas.openxmlformats.org/presentationml/2006/main">
  <p:tag name="KSO_WM_DIAGRAM_VIRTUALLY_FRAME" val="{&quot;height&quot;:381.42968503937004,&quot;left&quot;:69.95133858267717,&quot;top&quot;:121.74913385826771,&quot;width&quot;:810.0986614173228}"/>
</p:tagLst>
</file>

<file path=ppt/tags/tag16.xml><?xml version="1.0" encoding="utf-8"?>
<p:tagLst xmlns:p="http://schemas.openxmlformats.org/presentationml/2006/main">
  <p:tag name="KSO_WM_DIAGRAM_VIRTUALLY_FRAME" val="{&quot;height&quot;:381.42968503937004,&quot;left&quot;:69.95133858267717,&quot;top&quot;:121.74913385826771,&quot;width&quot;:810.0986614173228}"/>
</p:tagLst>
</file>

<file path=ppt/tags/tag17.xml><?xml version="1.0" encoding="utf-8"?>
<p:tagLst xmlns:p="http://schemas.openxmlformats.org/presentationml/2006/main">
  <p:tag name="KSO_WM_DIAGRAM_VIRTUALLY_FRAME" val="{&quot;height&quot;:381.42968503937004,&quot;left&quot;:69.95133858267717,&quot;top&quot;:121.74913385826771,&quot;width&quot;:810.0986614173228}"/>
</p:tagLst>
</file>

<file path=ppt/tags/tag18.xml><?xml version="1.0" encoding="utf-8"?>
<p:tagLst xmlns:p="http://schemas.openxmlformats.org/presentationml/2006/main">
  <p:tag name="KSO_WM_SLIDE_BK_DARK_LIGHT" val=""/>
  <p:tag name="KSO_WM_SLIDE_BACKGROUND_TYPE" val="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9036_1*h_a*1_1"/>
  <p:tag name="KSO_WM_TEMPLATE_CATEGORY" val="diagram"/>
  <p:tag name="KSO_WM_TEMPLATE_INDEX" val="20209036"/>
  <p:tag name="KSO_WM_UNIT_LAYERLEVEL" val="1_1"/>
  <p:tag name="KSO_WM_TAG_VERSION" val="1.0"/>
  <p:tag name="KSO_WM_BEAUTIFY_FLAG" val="#wm#"/>
  <p:tag name="KSO_WM_UNIT_DEFAULT_FONT" val="18;24;2"/>
  <p:tag name="KSO_WM_UNIT_BLOCK" val="0"/>
  <p:tag name="KSO_WM_UNIT_SHOW_EDIT_AREA_INDICATION" val="1"/>
  <p:tag name="KSO_WM_CHIP_GROUPID" val="5e6b05b36848fb12bee65ad8"/>
  <p:tag name="KSO_WM_CHIP_XID" val="5e6b05b36848fb12bee65ada"/>
  <p:tag name="KSO_WM_UNIT_DEC_AREA_ID" val="7f93667ee0e14cf8818161ad6e18d694"/>
  <p:tag name="KSO_WM_ASSEMBLE_CHIP_INDEX" val="8e465f450d474203a9465cce2176cd60"/>
  <p:tag name="KSO_WM_UNIT_TEXT_FILL_FORE_SCHEMECOLOR_INDEX_BRIGHTNESS" val="0"/>
  <p:tag name="KSO_WM_UNIT_TEXT_FILL_FORE_SCHEMECOLOR_INDEX" val="13"/>
  <p:tag name="KSO_WM_UNIT_TEXT_FILL_TYPE" val="1"/>
  <p:tag name="KSO_WM_TEMPLATE_ASSEMBLE_XID" val="5f005aedc1e42ffd0d0a841b"/>
  <p:tag name="KSO_WM_TEMPLATE_ASSEMBLE_GROUPID" val="5f005aedc1e42ffd0d0a841b"/>
  <p:tag name="KSO_WM_TAG_Front_Size" val=""/>
  <p:tag name="KSO_WM_TAG_Backgroup_Id" val=""/>
  <p:tag name="KSO_WM_TAG_Backgroup_Size" val=""/>
  <p:tag name="KSO_WM_TAG_Zoder_Position" val="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KSO_WM_UNIT_TEX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9036_1*h_f*1_1"/>
  <p:tag name="KSO_WM_TEMPLATE_CATEGORY" val="diagram"/>
  <p:tag name="KSO_WM_TEMPLATE_INDEX" val="20209036"/>
  <p:tag name="KSO_WM_UNIT_LAYERLEVEL" val="1_1"/>
  <p:tag name="KSO_WM_TAG_VERSION" val="1.0"/>
  <p:tag name="KSO_WM_BEAUTIFY_FLAG" val="#wm#"/>
  <p:tag name="KSO_WM_UNIT_SUBTYPE" val="a"/>
  <p:tag name="KSO_WM_UNIT_DEFAULT_FONT" val="14;20;2"/>
  <p:tag name="KSO_WM_UNIT_BLOCK" val="0"/>
  <p:tag name="KSO_WM_UNIT_VALUE" val="486"/>
  <p:tag name="KSO_WM_UNIT_SHOW_EDIT_AREA_INDICATION" val="1"/>
  <p:tag name="KSO_WM_CHIP_GROUPID" val="5e6b05b36848fb12bee65ad8"/>
  <p:tag name="KSO_WM_CHIP_XID" val="5e6b05b36848fb12bee65ada"/>
  <p:tag name="KSO_WM_UNIT_DEC_AREA_ID" val="7f93667ee0e14cf8818161ad6e18d694"/>
  <p:tag name="KSO_WM_ASSEMBLE_CHIP_INDEX" val="8e465f450d474203a9465cce2176cd60"/>
  <p:tag name="KSO_WM_UNIT_TEXT_FILL_FORE_SCHEMECOLOR_INDEX_BRIGHTNESS" val="0.25"/>
  <p:tag name="KSO_WM_UNIT_TEXT_FILL_FORE_SCHEMECOLOR_INDEX" val="13"/>
  <p:tag name="KSO_WM_UNIT_TEXT_FILL_TYPE" val="1"/>
  <p:tag name="KSO_WM_TEMPLATE_ASSEMBLE_XID" val="5f005aedc1e42ffd0d0a841b"/>
  <p:tag name="KSO_WM_TEMPLATE_ASSEMBLE_GROUPID" val="5f005aedc1e42ffd0d0a841b"/>
  <p:tag name="KSO_WM_TAG_Front_Size" val=""/>
  <p:tag name="KSO_WM_TAG_Backgroup_Id" val=""/>
  <p:tag name="KSO_WM_TAG_Backgroup_Size" val=""/>
  <p:tag name="KSO_WM_TAG_Zoder_Position" val=""/>
</p:tagLst>
</file>

<file path=ppt/tags/tag21.xml><?xml version="1.0" encoding="utf-8"?>
<p:tagLst xmlns:p="http://schemas.openxmlformats.org/presentationml/2006/main">
  <p:tag name="COMMONDATA" val="eyJoZGlkIjoiNmUzNjI0MDJmM2JmZDY0YTlhNTk2MjY5MDgzMzNiY2YifQ=="/>
  <p:tag name="commondata" val="eyJoZGlkIjoiYzdjMmE5ZjUyMzk1ZjI3YjkwMDllYjQwZTgwM2EyMDgifQ==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KSO_WM_SLIDE_BK_DARK_LIGHT" val=""/>
  <p:tag name="KSO_WM_SLIDE_BACKGROUND_TYPE" val="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KSO_WM_DIAGRAM_VIRTUALLY_FRAME" val="{&quot;height&quot;:381.42968503937004,&quot;left&quot;:69.95133858267717,&quot;top&quot;:121.74913385826771,&quot;width&quot;:810.0986614173228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WPS 演示</Application>
  <PresentationFormat>宽屏</PresentationFormat>
  <Paragraphs>55</Paragraphs>
  <Slides>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33" baseType="lpstr">
      <vt:lpstr>Arial</vt:lpstr>
      <vt:lpstr>宋体</vt:lpstr>
      <vt:lpstr>Wingdings</vt:lpstr>
      <vt:lpstr>楷体</vt:lpstr>
      <vt:lpstr>黑体</vt:lpstr>
      <vt:lpstr>汉仪楷体繁</vt:lpstr>
      <vt:lpstr>微软雅黑</vt:lpstr>
      <vt:lpstr>华光行楷_CNKI</vt:lpstr>
      <vt:lpstr>字魂59号-创粗黑</vt:lpstr>
      <vt:lpstr>方正苏新诗柳楷简体</vt:lpstr>
      <vt:lpstr>汉仪旗黑-85S</vt:lpstr>
      <vt:lpstr>楷体_GB2312</vt:lpstr>
      <vt:lpstr>Times New Roman</vt:lpstr>
      <vt:lpstr>汉仪楷体简</vt:lpstr>
      <vt:lpstr>Agency FB</vt:lpstr>
      <vt:lpstr>Arial Unicode MS</vt:lpstr>
      <vt:lpstr>等线</vt:lpstr>
      <vt:lpstr>Calibri</vt:lpstr>
      <vt:lpstr>新宋体</vt:lpstr>
      <vt:lpstr>Wingdings</vt:lpstr>
      <vt:lpstr>Segoe UI</vt:lpstr>
      <vt:lpstr>Office 主题​​</vt:lpstr>
      <vt:lpstr>1_Office 主题​​</vt:lpstr>
      <vt:lpstr>2_Office 主题​​</vt:lpstr>
      <vt:lpstr>PowerPoint 演示文稿</vt:lpstr>
      <vt:lpstr>PowerPoint 演示文稿</vt:lpstr>
      <vt:lpstr>学习内容</vt:lpstr>
      <vt:lpstr>学习目标</vt:lpstr>
      <vt:lpstr>一、道德与职业道德</vt:lpstr>
      <vt:lpstr>一、病人心理的概述——病人角色</vt:lpstr>
      <vt:lpstr>一、病人心理的概述——病人角色</vt:lpstr>
      <vt:lpstr>一、病人心理的概述——病人角色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森</dc:creator>
  <cp:lastModifiedBy>夏日浅夜</cp:lastModifiedBy>
  <cp:revision>40</cp:revision>
  <dcterms:created xsi:type="dcterms:W3CDTF">2021-12-06T09:01:00Z</dcterms:created>
  <dcterms:modified xsi:type="dcterms:W3CDTF">2024-10-23T13:50:20Z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14F6391CE8824AAAB6B088B4E4AEC989_13</vt:lpwstr>
  </property>
  <property fmtid="{D5CDD505-2E9C-101B-9397-08002B2CF9AE}" pid="3" name="KSOProductBuildVer">
    <vt:lpwstr>2052-12.1.0.18276</vt:lpwstr>
  </property>
</Properties>
</file>