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9"/>
  </p:notesMasterIdLst>
  <p:sldIdLst>
    <p:sldId id="812" r:id="rId4"/>
    <p:sldId id="261" r:id="rId5"/>
    <p:sldId id="705" r:id="rId6"/>
    <p:sldId id="681" r:id="rId7"/>
    <p:sldId id="813" r:id="rId8"/>
    <p:sldId id="700" r:id="rId9"/>
    <p:sldId id="701" r:id="rId10"/>
    <p:sldId id="702" r:id="rId11"/>
    <p:sldId id="525" r:id="rId12"/>
    <p:sldId id="757" r:id="rId13"/>
    <p:sldId id="568" r:id="rId14"/>
    <p:sldId id="696" r:id="rId15"/>
    <p:sldId id="573" r:id="rId16"/>
    <p:sldId id="689" r:id="rId17"/>
    <p:sldId id="694" r:id="rId18"/>
  </p:sldIdLst>
  <p:sldSz cx="12192000" cy="6858000"/>
  <p:notesSz cx="6858000" cy="9144000"/>
  <p:custDataLst>
    <p:tags r:id="rId24"/>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隶书" panose="02010509060101010101" pitchFamily="49" charset="-122"/>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DAFEF5"/>
    <a:srgbClr val="CEFEF1"/>
    <a:srgbClr val="A1F5F3"/>
    <a:srgbClr val="DDFEB4"/>
    <a:srgbClr val="CC6600"/>
    <a:srgbClr val="00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95"/>
    <p:restoredTop sz="92159"/>
  </p:normalViewPr>
  <p:slideViewPr>
    <p:cSldViewPr showGuides="1">
      <p:cViewPr varScale="1">
        <p:scale>
          <a:sx n="85" d="100"/>
          <a:sy n="85" d="100"/>
        </p:scale>
        <p:origin x="-834" y="-96"/>
      </p:cViewPr>
      <p:guideLst>
        <p:guide orient="horz" pos="2205"/>
        <p:guide pos="3840"/>
      </p:guideLst>
    </p:cSldViewPr>
  </p:slideViewPr>
  <p:notesTextViewPr>
    <p:cViewPr>
      <p:scale>
        <a:sx n="100" d="100"/>
        <a:sy n="100" d="100"/>
      </p:scale>
      <p:origin x="0" y="0"/>
    </p:cViewPr>
  </p:notesTextViewPr>
  <p:sorterViewPr showFormatting="0">
    <p:cViewPr>
      <p:scale>
        <a:sx n="66" d="100"/>
        <a:sy n="66" d="100"/>
      </p:scale>
      <p:origin x="0" y="-303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gs" Target="tags/tag15.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627BA6D-F355-43A4-9B56-E6C541B4A74F}" type="doc">
      <dgm:prSet loTypeId="urn:microsoft.com/office/officeart/2005/8/layout/hList1" loCatId="list" qsTypeId="urn:microsoft.com/office/officeart/2005/8/quickstyle/3d4" qsCatId="3D" csTypeId="urn:microsoft.com/office/officeart/2005/8/colors/accent1_2" csCatId="accent1" phldr="1"/>
      <dgm:spPr/>
      <dgm:t>
        <a:bodyPr/>
        <a:lstStyle/>
        <a:p>
          <a:endParaRPr lang="zh-CN" altLang="en-US"/>
        </a:p>
      </dgm:t>
    </dgm:pt>
    <dgm:pt modelId="{06ECEDA8-102B-4595-A46A-8E73E8695964}">
      <dgm:prSet phldrT="[文本]"/>
      <dgm:spPr>
        <a:solidFill>
          <a:srgbClr val="92D050"/>
        </a:solidFill>
      </dgm:spPr>
      <dgm:t>
        <a:bodyPr/>
        <a:lstStyle/>
        <a:p>
          <a:r>
            <a:rPr lang="zh-CN" altLang="en-US" dirty="0" smtClean="0">
              <a:solidFill>
                <a:srgbClr val="0000FF"/>
              </a:solidFill>
            </a:rPr>
            <a:t>关怀责任意识</a:t>
          </a:r>
          <a:endParaRPr lang="zh-CN" altLang="en-US" dirty="0">
            <a:solidFill>
              <a:srgbClr val="0000FF"/>
            </a:solidFill>
          </a:endParaRPr>
        </a:p>
      </dgm:t>
    </dgm:pt>
    <dgm:pt modelId="{B87752D3-50DA-471B-8662-88BB3F66F127}" cxnId="{751B3CC1-A40D-4A2C-8F4E-3D4549197075}" type="parTrans">
      <dgm:prSet/>
      <dgm:spPr/>
      <dgm:t>
        <a:bodyPr/>
        <a:lstStyle/>
        <a:p>
          <a:endParaRPr lang="zh-CN" altLang="en-US"/>
        </a:p>
      </dgm:t>
    </dgm:pt>
    <dgm:pt modelId="{79F52236-BBFB-4F34-934F-81B7CC21A86C}" cxnId="{751B3CC1-A40D-4A2C-8F4E-3D4549197075}" type="sibTrans">
      <dgm:prSet/>
      <dgm:spPr/>
      <dgm:t>
        <a:bodyPr/>
        <a:lstStyle/>
        <a:p>
          <a:endParaRPr lang="zh-CN" altLang="en-US"/>
        </a:p>
      </dgm:t>
    </dgm:pt>
    <dgm:pt modelId="{20277DC5-340F-4A59-99CE-41027A13C218}">
      <dgm:prSet phldrT="[文本]"/>
      <dgm:spPr>
        <a:solidFill>
          <a:srgbClr val="DDFEB4">
            <a:alpha val="89804"/>
          </a:srgbClr>
        </a:solidFill>
      </dgm:spPr>
      <dgm:t>
        <a:bodyPr/>
        <a:lstStyle/>
        <a:p>
          <a:r>
            <a:rPr lang="zh-CN" altLang="en-US" b="1" dirty="0" smtClean="0">
              <a:latin typeface="楷体" panose="02010609060101010101" pitchFamily="49" charset="-122"/>
              <a:ea typeface="楷体" panose="02010609060101010101" pitchFamily="49" charset="-122"/>
            </a:rPr>
            <a:t>职业良知意识</a:t>
          </a:r>
          <a:endParaRPr lang="zh-CN" altLang="en-US" b="1" dirty="0">
            <a:latin typeface="楷体" panose="02010609060101010101" pitchFamily="49" charset="-122"/>
            <a:ea typeface="楷体" panose="02010609060101010101" pitchFamily="49" charset="-122"/>
          </a:endParaRPr>
        </a:p>
      </dgm:t>
    </dgm:pt>
    <dgm:pt modelId="{AD0E3D79-14CD-46A2-938E-ED4582747DD7}" cxnId="{1506AE06-362F-496D-98C8-64E15F0B948C}" type="parTrans">
      <dgm:prSet/>
      <dgm:spPr/>
      <dgm:t>
        <a:bodyPr/>
        <a:lstStyle/>
        <a:p>
          <a:endParaRPr lang="zh-CN" altLang="en-US"/>
        </a:p>
      </dgm:t>
    </dgm:pt>
    <dgm:pt modelId="{C18D56FC-60BE-4774-B1D9-2F12EEA66BEB}" cxnId="{1506AE06-362F-496D-98C8-64E15F0B948C}" type="sibTrans">
      <dgm:prSet/>
      <dgm:spPr/>
      <dgm:t>
        <a:bodyPr/>
        <a:lstStyle/>
        <a:p>
          <a:endParaRPr lang="zh-CN" altLang="en-US"/>
        </a:p>
      </dgm:t>
    </dgm:pt>
    <dgm:pt modelId="{C078CADC-1F78-4BBE-A996-923531212B9B}">
      <dgm:prSet phldrT="[文本]"/>
      <dgm:spPr>
        <a:solidFill>
          <a:srgbClr val="DDFEB4">
            <a:alpha val="89804"/>
          </a:srgbClr>
        </a:solidFill>
      </dgm:spPr>
      <dgm:t>
        <a:bodyPr/>
        <a:lstStyle/>
        <a:p>
          <a:r>
            <a:rPr lang="zh-CN" altLang="en-US" b="1" dirty="0" smtClean="0">
              <a:latin typeface="楷体" panose="02010609060101010101" pitchFamily="49" charset="-122"/>
              <a:ea typeface="楷体" panose="02010609060101010101" pitchFamily="49" charset="-122"/>
            </a:rPr>
            <a:t>整体仁爱意识</a:t>
          </a:r>
          <a:endParaRPr lang="zh-CN" altLang="en-US" b="1" dirty="0">
            <a:latin typeface="楷体" panose="02010609060101010101" pitchFamily="49" charset="-122"/>
            <a:ea typeface="楷体" panose="02010609060101010101" pitchFamily="49" charset="-122"/>
          </a:endParaRPr>
        </a:p>
      </dgm:t>
    </dgm:pt>
    <dgm:pt modelId="{832C6F12-2242-4E32-97C6-337CD8D2AF2E}" cxnId="{802BAAC4-504B-451B-A8B2-B586EFD1D870}" type="parTrans">
      <dgm:prSet/>
      <dgm:spPr/>
      <dgm:t>
        <a:bodyPr/>
        <a:lstStyle/>
        <a:p>
          <a:endParaRPr lang="zh-CN" altLang="en-US"/>
        </a:p>
      </dgm:t>
    </dgm:pt>
    <dgm:pt modelId="{55C0A27C-AC70-4030-BC90-1FDC847942AF}" cxnId="{802BAAC4-504B-451B-A8B2-B586EFD1D870}" type="sibTrans">
      <dgm:prSet/>
      <dgm:spPr/>
      <dgm:t>
        <a:bodyPr/>
        <a:lstStyle/>
        <a:p>
          <a:endParaRPr lang="zh-CN" altLang="en-US"/>
        </a:p>
      </dgm:t>
    </dgm:pt>
    <dgm:pt modelId="{A518E993-ECA4-4BCD-855D-80EBE0234E55}">
      <dgm:prSet phldrT="[文本]"/>
      <dgm:spPr>
        <a:solidFill>
          <a:srgbClr val="92D050"/>
        </a:solidFill>
      </dgm:spPr>
      <dgm:t>
        <a:bodyPr/>
        <a:lstStyle/>
        <a:p>
          <a:r>
            <a:rPr lang="zh-CN" altLang="en-US" dirty="0" smtClean="0">
              <a:solidFill>
                <a:srgbClr val="0000FF"/>
              </a:solidFill>
            </a:rPr>
            <a:t>人道主义信念</a:t>
          </a:r>
          <a:endParaRPr lang="zh-CN" altLang="en-US" dirty="0">
            <a:solidFill>
              <a:srgbClr val="0000FF"/>
            </a:solidFill>
          </a:endParaRPr>
        </a:p>
      </dgm:t>
    </dgm:pt>
    <dgm:pt modelId="{67F7B673-D50D-4CCF-9BE6-9E5FDF03ACCD}" cxnId="{2AD0862E-8EFC-4A95-BC4A-8181842A3B47}" type="parTrans">
      <dgm:prSet/>
      <dgm:spPr/>
      <dgm:t>
        <a:bodyPr/>
        <a:lstStyle/>
        <a:p>
          <a:endParaRPr lang="zh-CN" altLang="en-US"/>
        </a:p>
      </dgm:t>
    </dgm:pt>
    <dgm:pt modelId="{A8F20137-A260-441F-91DE-99F7A3EA1331}" cxnId="{2AD0862E-8EFC-4A95-BC4A-8181842A3B47}" type="sibTrans">
      <dgm:prSet/>
      <dgm:spPr/>
      <dgm:t>
        <a:bodyPr/>
        <a:lstStyle/>
        <a:p>
          <a:endParaRPr lang="zh-CN" altLang="en-US"/>
        </a:p>
      </dgm:t>
    </dgm:pt>
    <dgm:pt modelId="{D3531695-50EC-4D16-B1AE-5BF2F1EDFBE0}">
      <dgm:prSet phldrT="[文本]"/>
      <dgm:spPr>
        <a:solidFill>
          <a:srgbClr val="DDFEB4">
            <a:alpha val="90000"/>
          </a:srgbClr>
        </a:solidFill>
      </dgm:spPr>
      <dgm:t>
        <a:bodyPr/>
        <a:lstStyle/>
        <a:p>
          <a:r>
            <a:rPr lang="zh-CN" altLang="en-US" b="1" dirty="0" smtClean="0">
              <a:latin typeface="楷体" panose="02010609060101010101" pitchFamily="49" charset="-122"/>
              <a:ea typeface="楷体" panose="02010609060101010101" pitchFamily="49" charset="-122"/>
            </a:rPr>
            <a:t>关爱生命信念</a:t>
          </a:r>
        </a:p>
      </dgm:t>
    </dgm:pt>
    <dgm:pt modelId="{1D2D634A-7B4B-436E-8502-79C661A8359E}" cxnId="{15C9D470-69D3-4743-A6EF-43932AA59383}" type="parTrans">
      <dgm:prSet/>
      <dgm:spPr/>
      <dgm:t>
        <a:bodyPr/>
        <a:lstStyle/>
        <a:p>
          <a:endParaRPr lang="zh-CN" altLang="en-US"/>
        </a:p>
      </dgm:t>
    </dgm:pt>
    <dgm:pt modelId="{C28132CE-32E6-4B77-9C86-B3A15F954A8C}" cxnId="{15C9D470-69D3-4743-A6EF-43932AA59383}" type="sibTrans">
      <dgm:prSet/>
      <dgm:spPr/>
      <dgm:t>
        <a:bodyPr/>
        <a:lstStyle/>
        <a:p>
          <a:endParaRPr lang="zh-CN" altLang="en-US"/>
        </a:p>
      </dgm:t>
    </dgm:pt>
    <dgm:pt modelId="{BA1BB0E0-322E-4BCA-A9C3-50EEA319E6B5}">
      <dgm:prSet phldrT="[文本]"/>
      <dgm:spPr>
        <a:solidFill>
          <a:srgbClr val="DDFEB4">
            <a:alpha val="90000"/>
          </a:srgbClr>
        </a:solidFill>
      </dgm:spPr>
      <dgm:t>
        <a:bodyPr/>
        <a:lstStyle/>
        <a:p>
          <a:r>
            <a:rPr lang="zh-CN" altLang="en-US" b="1" dirty="0" smtClean="0">
              <a:latin typeface="楷体" panose="02010609060101010101" pitchFamily="49" charset="-122"/>
              <a:ea typeface="楷体" panose="02010609060101010101" pitchFamily="49" charset="-122"/>
            </a:rPr>
            <a:t>职业崇高信念</a:t>
          </a:r>
        </a:p>
      </dgm:t>
    </dgm:pt>
    <dgm:pt modelId="{53064809-45B3-4F88-9A9A-BDA901B610ED}" cxnId="{626350BA-F8B4-4473-943E-BA61AAAF53D4}" type="parTrans">
      <dgm:prSet/>
      <dgm:spPr/>
      <dgm:t>
        <a:bodyPr/>
        <a:lstStyle/>
        <a:p>
          <a:endParaRPr lang="zh-CN" altLang="en-US"/>
        </a:p>
      </dgm:t>
    </dgm:pt>
    <dgm:pt modelId="{CAA346A2-8DDC-4050-9BD8-09FBCD3FE992}" cxnId="{626350BA-F8B4-4473-943E-BA61AAAF53D4}" type="sibTrans">
      <dgm:prSet/>
      <dgm:spPr/>
      <dgm:t>
        <a:bodyPr/>
        <a:lstStyle/>
        <a:p>
          <a:endParaRPr lang="zh-CN" altLang="en-US"/>
        </a:p>
      </dgm:t>
    </dgm:pt>
    <dgm:pt modelId="{A6FDEEFD-74A9-4CD0-9266-788A518C8689}" type="pres">
      <dgm:prSet presAssocID="{0627BA6D-F355-43A4-9B56-E6C541B4A74F}" presName="Name0" presStyleCnt="0">
        <dgm:presLayoutVars>
          <dgm:dir/>
          <dgm:animLvl val="lvl"/>
          <dgm:resizeHandles val="exact"/>
        </dgm:presLayoutVars>
      </dgm:prSet>
      <dgm:spPr/>
      <dgm:t>
        <a:bodyPr/>
        <a:lstStyle/>
        <a:p>
          <a:endParaRPr lang="zh-CN" altLang="en-US"/>
        </a:p>
      </dgm:t>
    </dgm:pt>
    <dgm:pt modelId="{0EC44C0A-DBDA-444C-B761-68044E3BE9CE}" type="pres">
      <dgm:prSet presAssocID="{06ECEDA8-102B-4595-A46A-8E73E8695964}" presName="composite" presStyleCnt="0"/>
      <dgm:spPr/>
    </dgm:pt>
    <dgm:pt modelId="{55ABE370-5FF3-4168-8843-C86E0C5839DC}" type="pres">
      <dgm:prSet presAssocID="{06ECEDA8-102B-4595-A46A-8E73E8695964}" presName="parTx" presStyleLbl="alignNode1" presStyleIdx="0" presStyleCnt="2">
        <dgm:presLayoutVars>
          <dgm:chMax val="0"/>
          <dgm:chPref val="0"/>
          <dgm:bulletEnabled val="1"/>
        </dgm:presLayoutVars>
      </dgm:prSet>
      <dgm:spPr/>
      <dgm:t>
        <a:bodyPr/>
        <a:lstStyle/>
        <a:p>
          <a:endParaRPr lang="zh-CN" altLang="en-US"/>
        </a:p>
      </dgm:t>
    </dgm:pt>
    <dgm:pt modelId="{EB4A3162-7F7B-41FF-94B3-4B58A7C5DF79}" type="pres">
      <dgm:prSet presAssocID="{06ECEDA8-102B-4595-A46A-8E73E8695964}" presName="desTx" presStyleLbl="alignAccFollowNode1" presStyleIdx="0" presStyleCnt="2">
        <dgm:presLayoutVars>
          <dgm:bulletEnabled val="1"/>
        </dgm:presLayoutVars>
      </dgm:prSet>
      <dgm:spPr/>
      <dgm:t>
        <a:bodyPr/>
        <a:lstStyle/>
        <a:p>
          <a:endParaRPr lang="zh-CN" altLang="en-US"/>
        </a:p>
      </dgm:t>
    </dgm:pt>
    <dgm:pt modelId="{3C058CC2-8ABE-4F56-85D1-4738614AFA7A}" type="pres">
      <dgm:prSet presAssocID="{79F52236-BBFB-4F34-934F-81B7CC21A86C}" presName="space" presStyleCnt="0"/>
      <dgm:spPr/>
    </dgm:pt>
    <dgm:pt modelId="{07E39D66-9D6C-46D3-BDB4-929D68A259EF}" type="pres">
      <dgm:prSet presAssocID="{A518E993-ECA4-4BCD-855D-80EBE0234E55}" presName="composite" presStyleCnt="0"/>
      <dgm:spPr/>
    </dgm:pt>
    <dgm:pt modelId="{54F83722-1517-4618-A738-535C7023EF74}" type="pres">
      <dgm:prSet presAssocID="{A518E993-ECA4-4BCD-855D-80EBE0234E55}" presName="parTx" presStyleLbl="alignNode1" presStyleIdx="1" presStyleCnt="2" custLinFactNeighborX="1283" custLinFactNeighborY="-3918">
        <dgm:presLayoutVars>
          <dgm:chMax val="0"/>
          <dgm:chPref val="0"/>
          <dgm:bulletEnabled val="1"/>
        </dgm:presLayoutVars>
      </dgm:prSet>
      <dgm:spPr/>
      <dgm:t>
        <a:bodyPr/>
        <a:lstStyle/>
        <a:p>
          <a:endParaRPr lang="zh-CN" altLang="en-US"/>
        </a:p>
      </dgm:t>
    </dgm:pt>
    <dgm:pt modelId="{4D5CFADA-2803-458F-8856-5D14C9FAAB6D}" type="pres">
      <dgm:prSet presAssocID="{A518E993-ECA4-4BCD-855D-80EBE0234E55}" presName="desTx" presStyleLbl="alignAccFollowNode1" presStyleIdx="1" presStyleCnt="2">
        <dgm:presLayoutVars>
          <dgm:bulletEnabled val="1"/>
        </dgm:presLayoutVars>
      </dgm:prSet>
      <dgm:spPr/>
      <dgm:t>
        <a:bodyPr/>
        <a:lstStyle/>
        <a:p>
          <a:endParaRPr lang="zh-CN" altLang="en-US"/>
        </a:p>
      </dgm:t>
    </dgm:pt>
  </dgm:ptLst>
  <dgm:cxnLst>
    <dgm:cxn modelId="{C37BCF1E-887D-471C-91CF-F0CC12F4E1FC}" type="presOf" srcId="{20277DC5-340F-4A59-99CE-41027A13C218}" destId="{EB4A3162-7F7B-41FF-94B3-4B58A7C5DF79}" srcOrd="0" destOrd="0" presId="urn:microsoft.com/office/officeart/2005/8/layout/hList1"/>
    <dgm:cxn modelId="{9A4A631F-5F1B-4CE8-92AF-CF00B7A66819}" type="presOf" srcId="{D3531695-50EC-4D16-B1AE-5BF2F1EDFBE0}" destId="{4D5CFADA-2803-458F-8856-5D14C9FAAB6D}" srcOrd="0" destOrd="1" presId="urn:microsoft.com/office/officeart/2005/8/layout/hList1"/>
    <dgm:cxn modelId="{3B2F89BB-984C-4658-A1ED-53B46F5E9254}" type="presOf" srcId="{C078CADC-1F78-4BBE-A996-923531212B9B}" destId="{EB4A3162-7F7B-41FF-94B3-4B58A7C5DF79}" srcOrd="0" destOrd="1" presId="urn:microsoft.com/office/officeart/2005/8/layout/hList1"/>
    <dgm:cxn modelId="{2AD0862E-8EFC-4A95-BC4A-8181842A3B47}" srcId="{0627BA6D-F355-43A4-9B56-E6C541B4A74F}" destId="{A518E993-ECA4-4BCD-855D-80EBE0234E55}" srcOrd="1" destOrd="0" parTransId="{67F7B673-D50D-4CCF-9BE6-9E5FDF03ACCD}" sibTransId="{A8F20137-A260-441F-91DE-99F7A3EA1331}"/>
    <dgm:cxn modelId="{16987273-2668-4AB2-AEFC-B9AE1A649FE5}" type="presOf" srcId="{A518E993-ECA4-4BCD-855D-80EBE0234E55}" destId="{54F83722-1517-4618-A738-535C7023EF74}" srcOrd="0" destOrd="0" presId="urn:microsoft.com/office/officeart/2005/8/layout/hList1"/>
    <dgm:cxn modelId="{751B3CC1-A40D-4A2C-8F4E-3D4549197075}" srcId="{0627BA6D-F355-43A4-9B56-E6C541B4A74F}" destId="{06ECEDA8-102B-4595-A46A-8E73E8695964}" srcOrd="0" destOrd="0" parTransId="{B87752D3-50DA-471B-8662-88BB3F66F127}" sibTransId="{79F52236-BBFB-4F34-934F-81B7CC21A86C}"/>
    <dgm:cxn modelId="{15C9D470-69D3-4743-A6EF-43932AA59383}" srcId="{A518E993-ECA4-4BCD-855D-80EBE0234E55}" destId="{D3531695-50EC-4D16-B1AE-5BF2F1EDFBE0}" srcOrd="1" destOrd="0" parTransId="{1D2D634A-7B4B-436E-8502-79C661A8359E}" sibTransId="{C28132CE-32E6-4B77-9C86-B3A15F954A8C}"/>
    <dgm:cxn modelId="{37C54241-9A0D-4142-AFFA-2AD5235CE1DF}" type="presOf" srcId="{06ECEDA8-102B-4595-A46A-8E73E8695964}" destId="{55ABE370-5FF3-4168-8843-C86E0C5839DC}" srcOrd="0" destOrd="0" presId="urn:microsoft.com/office/officeart/2005/8/layout/hList1"/>
    <dgm:cxn modelId="{626350BA-F8B4-4473-943E-BA61AAAF53D4}" srcId="{A518E993-ECA4-4BCD-855D-80EBE0234E55}" destId="{BA1BB0E0-322E-4BCA-A9C3-50EEA319E6B5}" srcOrd="0" destOrd="0" parTransId="{53064809-45B3-4F88-9A9A-BDA901B610ED}" sibTransId="{CAA346A2-8DDC-4050-9BD8-09FBCD3FE992}"/>
    <dgm:cxn modelId="{3E735E7A-CD4D-479E-A80D-20B15C86F8A2}" type="presOf" srcId="{0627BA6D-F355-43A4-9B56-E6C541B4A74F}" destId="{A6FDEEFD-74A9-4CD0-9266-788A518C8689}" srcOrd="0" destOrd="0" presId="urn:microsoft.com/office/officeart/2005/8/layout/hList1"/>
    <dgm:cxn modelId="{1506AE06-362F-496D-98C8-64E15F0B948C}" srcId="{06ECEDA8-102B-4595-A46A-8E73E8695964}" destId="{20277DC5-340F-4A59-99CE-41027A13C218}" srcOrd="0" destOrd="0" parTransId="{AD0E3D79-14CD-46A2-938E-ED4582747DD7}" sibTransId="{C18D56FC-60BE-4774-B1D9-2F12EEA66BEB}"/>
    <dgm:cxn modelId="{802BAAC4-504B-451B-A8B2-B586EFD1D870}" srcId="{06ECEDA8-102B-4595-A46A-8E73E8695964}" destId="{C078CADC-1F78-4BBE-A996-923531212B9B}" srcOrd="1" destOrd="0" parTransId="{832C6F12-2242-4E32-97C6-337CD8D2AF2E}" sibTransId="{55C0A27C-AC70-4030-BC90-1FDC847942AF}"/>
    <dgm:cxn modelId="{4FCB91BF-0C53-427F-A995-C551C258C2DF}" type="presOf" srcId="{BA1BB0E0-322E-4BCA-A9C3-50EEA319E6B5}" destId="{4D5CFADA-2803-458F-8856-5D14C9FAAB6D}" srcOrd="0" destOrd="0" presId="urn:microsoft.com/office/officeart/2005/8/layout/hList1"/>
    <dgm:cxn modelId="{41D8C621-6952-4E6E-839C-E39EC92CE5BE}" type="presParOf" srcId="{A6FDEEFD-74A9-4CD0-9266-788A518C8689}" destId="{0EC44C0A-DBDA-444C-B761-68044E3BE9CE}" srcOrd="0" destOrd="0" presId="urn:microsoft.com/office/officeart/2005/8/layout/hList1"/>
    <dgm:cxn modelId="{4C27023A-F1B2-4749-88ED-076F8E64E684}" type="presParOf" srcId="{0EC44C0A-DBDA-444C-B761-68044E3BE9CE}" destId="{55ABE370-5FF3-4168-8843-C86E0C5839DC}" srcOrd="0" destOrd="0" presId="urn:microsoft.com/office/officeart/2005/8/layout/hList1"/>
    <dgm:cxn modelId="{9822B81B-15B7-4D70-B5AA-9A6A1D01E21C}" type="presParOf" srcId="{0EC44C0A-DBDA-444C-B761-68044E3BE9CE}" destId="{EB4A3162-7F7B-41FF-94B3-4B58A7C5DF79}" srcOrd="1" destOrd="0" presId="urn:microsoft.com/office/officeart/2005/8/layout/hList1"/>
    <dgm:cxn modelId="{9FFBBCEB-E447-4163-9564-092A9407CC45}" type="presParOf" srcId="{A6FDEEFD-74A9-4CD0-9266-788A518C8689}" destId="{3C058CC2-8ABE-4F56-85D1-4738614AFA7A}" srcOrd="1" destOrd="0" presId="urn:microsoft.com/office/officeart/2005/8/layout/hList1"/>
    <dgm:cxn modelId="{C4A358F8-0487-464F-B14F-F0CCF3E5B52F}" type="presParOf" srcId="{A6FDEEFD-74A9-4CD0-9266-788A518C8689}" destId="{07E39D66-9D6C-46D3-BDB4-929D68A259EF}" srcOrd="2" destOrd="0" presId="urn:microsoft.com/office/officeart/2005/8/layout/hList1"/>
    <dgm:cxn modelId="{C7D504FC-DD53-47B3-B19F-C43C77B5935E}" type="presParOf" srcId="{07E39D66-9D6C-46D3-BDB4-929D68A259EF}" destId="{54F83722-1517-4618-A738-535C7023EF74}" srcOrd="0" destOrd="0" presId="urn:microsoft.com/office/officeart/2005/8/layout/hList1"/>
    <dgm:cxn modelId="{A1D90A3C-EBC2-42DA-8D7F-6FE1C5693609}" type="presParOf" srcId="{07E39D66-9D6C-46D3-BDB4-929D68A259EF}" destId="{4D5CFADA-2803-458F-8856-5D14C9FAAB6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27BA6D-F355-43A4-9B56-E6C541B4A74F}" type="doc">
      <dgm:prSet loTypeId="urn:microsoft.com/office/officeart/2005/8/layout/hList1" loCatId="list" qsTypeId="urn:microsoft.com/office/officeart/2005/8/quickstyle/3d4" qsCatId="3D" csTypeId="urn:microsoft.com/office/officeart/2005/8/colors/accent1_2" csCatId="accent1" phldr="1"/>
      <dgm:spPr/>
      <dgm:t>
        <a:bodyPr/>
        <a:lstStyle/>
        <a:p>
          <a:endParaRPr lang="zh-CN" altLang="en-US"/>
        </a:p>
      </dgm:t>
    </dgm:pt>
    <dgm:pt modelId="{06ECEDA8-102B-4595-A46A-8E73E8695964}">
      <dgm:prSet phldrT="[文本]" custT="1"/>
      <dgm:spPr>
        <a:solidFill>
          <a:srgbClr val="A1F5F3"/>
        </a:solidFill>
      </dgm:spPr>
      <dgm:t>
        <a:bodyPr/>
        <a:lstStyle/>
        <a:p>
          <a:r>
            <a:rPr lang="zh-CN" altLang="en-US" sz="2400" dirty="0" smtClean="0">
              <a:solidFill>
                <a:srgbClr val="0000FF"/>
              </a:solidFill>
            </a:rPr>
            <a:t>关怀体验能力</a:t>
          </a:r>
          <a:endParaRPr lang="zh-CN" altLang="en-US" sz="2400" dirty="0">
            <a:solidFill>
              <a:srgbClr val="0000FF"/>
            </a:solidFill>
          </a:endParaRPr>
        </a:p>
      </dgm:t>
    </dgm:pt>
    <dgm:pt modelId="{B87752D3-50DA-471B-8662-88BB3F66F127}" cxnId="{751B3CC1-A40D-4A2C-8F4E-3D4549197075}" type="parTrans">
      <dgm:prSet/>
      <dgm:spPr/>
      <dgm:t>
        <a:bodyPr/>
        <a:lstStyle/>
        <a:p>
          <a:endParaRPr lang="zh-CN" altLang="en-US"/>
        </a:p>
      </dgm:t>
    </dgm:pt>
    <dgm:pt modelId="{79F52236-BBFB-4F34-934F-81B7CC21A86C}" cxnId="{751B3CC1-A40D-4A2C-8F4E-3D4549197075}" type="sibTrans">
      <dgm:prSet/>
      <dgm:spPr/>
      <dgm:t>
        <a:bodyPr/>
        <a:lstStyle/>
        <a:p>
          <a:endParaRPr lang="zh-CN" altLang="en-US"/>
        </a:p>
      </dgm:t>
    </dgm:pt>
    <dgm:pt modelId="{20277DC5-340F-4A59-99CE-41027A13C218}">
      <dgm:prSet phldrT="[文本]"/>
      <dgm:spPr>
        <a:solidFill>
          <a:srgbClr val="DAFEF5">
            <a:alpha val="89804"/>
          </a:srgbClr>
        </a:solidFill>
      </dgm:spPr>
      <dgm:t>
        <a:bodyPr/>
        <a:lstStyle/>
        <a:p>
          <a:r>
            <a:rPr lang="zh-CN" altLang="en-US" b="1" dirty="0" smtClean="0">
              <a:latin typeface="楷体" panose="02010609060101010101" pitchFamily="49" charset="-122"/>
              <a:ea typeface="楷体" panose="02010609060101010101" pitchFamily="49" charset="-122"/>
            </a:rPr>
            <a:t>行为观察能力</a:t>
          </a:r>
          <a:endParaRPr lang="zh-CN" altLang="en-US" b="1" dirty="0">
            <a:latin typeface="楷体" panose="02010609060101010101" pitchFamily="49" charset="-122"/>
            <a:ea typeface="楷体" panose="02010609060101010101" pitchFamily="49" charset="-122"/>
          </a:endParaRPr>
        </a:p>
      </dgm:t>
    </dgm:pt>
    <dgm:pt modelId="{AD0E3D79-14CD-46A2-938E-ED4582747DD7}" cxnId="{1506AE06-362F-496D-98C8-64E15F0B948C}" type="parTrans">
      <dgm:prSet/>
      <dgm:spPr/>
      <dgm:t>
        <a:bodyPr/>
        <a:lstStyle/>
        <a:p>
          <a:endParaRPr lang="zh-CN" altLang="en-US"/>
        </a:p>
      </dgm:t>
    </dgm:pt>
    <dgm:pt modelId="{C18D56FC-60BE-4774-B1D9-2F12EEA66BEB}" cxnId="{1506AE06-362F-496D-98C8-64E15F0B948C}" type="sibTrans">
      <dgm:prSet/>
      <dgm:spPr/>
      <dgm:t>
        <a:bodyPr/>
        <a:lstStyle/>
        <a:p>
          <a:endParaRPr lang="zh-CN" altLang="en-US"/>
        </a:p>
      </dgm:t>
    </dgm:pt>
    <dgm:pt modelId="{A518E993-ECA4-4BCD-855D-80EBE0234E55}">
      <dgm:prSet phldrT="[文本]" custT="1"/>
      <dgm:spPr>
        <a:solidFill>
          <a:srgbClr val="A1F5F3"/>
        </a:solidFill>
      </dgm:spPr>
      <dgm:t>
        <a:bodyPr/>
        <a:lstStyle/>
        <a:p>
          <a:r>
            <a:rPr lang="zh-CN" altLang="en-US" sz="2400" dirty="0" smtClean="0">
              <a:solidFill>
                <a:srgbClr val="0000FF"/>
              </a:solidFill>
            </a:rPr>
            <a:t>关怀行为能力</a:t>
          </a:r>
          <a:endParaRPr lang="zh-CN" altLang="en-US" sz="2400" dirty="0">
            <a:solidFill>
              <a:srgbClr val="0000FF"/>
            </a:solidFill>
          </a:endParaRPr>
        </a:p>
      </dgm:t>
    </dgm:pt>
    <dgm:pt modelId="{67F7B673-D50D-4CCF-9BE6-9E5FDF03ACCD}" cxnId="{2AD0862E-8EFC-4A95-BC4A-8181842A3B47}" type="parTrans">
      <dgm:prSet/>
      <dgm:spPr/>
      <dgm:t>
        <a:bodyPr/>
        <a:lstStyle/>
        <a:p>
          <a:endParaRPr lang="zh-CN" altLang="en-US"/>
        </a:p>
      </dgm:t>
    </dgm:pt>
    <dgm:pt modelId="{A8F20137-A260-441F-91DE-99F7A3EA1331}" cxnId="{2AD0862E-8EFC-4A95-BC4A-8181842A3B47}" type="sibTrans">
      <dgm:prSet/>
      <dgm:spPr/>
      <dgm:t>
        <a:bodyPr/>
        <a:lstStyle/>
        <a:p>
          <a:endParaRPr lang="zh-CN" altLang="en-US"/>
        </a:p>
      </dgm:t>
    </dgm:pt>
    <dgm:pt modelId="{BA1BB0E0-322E-4BCA-A9C3-50EEA319E6B5}">
      <dgm:prSet phldrT="[文本]"/>
      <dgm:spPr>
        <a:solidFill>
          <a:srgbClr val="DAFEF5">
            <a:alpha val="90000"/>
          </a:srgbClr>
        </a:solidFill>
      </dgm:spPr>
      <dgm:t>
        <a:bodyPr/>
        <a:lstStyle/>
        <a:p>
          <a:r>
            <a:rPr lang="zh-CN" altLang="en-US" b="1" dirty="0" smtClean="0">
              <a:latin typeface="楷体" panose="02010609060101010101" pitchFamily="49" charset="-122"/>
              <a:ea typeface="楷体" panose="02010609060101010101" pitchFamily="49" charset="-122"/>
            </a:rPr>
            <a:t>情感沟通能力</a:t>
          </a:r>
        </a:p>
      </dgm:t>
    </dgm:pt>
    <dgm:pt modelId="{53064809-45B3-4F88-9A9A-BDA901B610ED}" cxnId="{626350BA-F8B4-4473-943E-BA61AAAF53D4}" type="parTrans">
      <dgm:prSet/>
      <dgm:spPr/>
      <dgm:t>
        <a:bodyPr/>
        <a:lstStyle/>
        <a:p>
          <a:endParaRPr lang="zh-CN" altLang="en-US"/>
        </a:p>
      </dgm:t>
    </dgm:pt>
    <dgm:pt modelId="{CAA346A2-8DDC-4050-9BD8-09FBCD3FE992}" cxnId="{626350BA-F8B4-4473-943E-BA61AAAF53D4}" type="sibTrans">
      <dgm:prSet/>
      <dgm:spPr/>
      <dgm:t>
        <a:bodyPr/>
        <a:lstStyle/>
        <a:p>
          <a:endParaRPr lang="zh-CN" altLang="en-US"/>
        </a:p>
      </dgm:t>
    </dgm:pt>
    <dgm:pt modelId="{A4F1EE65-1B91-4D2F-B979-A631F8ABAD77}">
      <dgm:prSet phldrT="[文本]"/>
      <dgm:spPr>
        <a:solidFill>
          <a:srgbClr val="DAFEF5">
            <a:alpha val="89804"/>
          </a:srgbClr>
        </a:solidFill>
      </dgm:spPr>
      <dgm:t>
        <a:bodyPr/>
        <a:lstStyle/>
        <a:p>
          <a:r>
            <a:rPr lang="zh-CN" altLang="en-US" b="1" dirty="0" smtClean="0">
              <a:latin typeface="楷体" panose="02010609060101010101" pitchFamily="49" charset="-122"/>
              <a:ea typeface="楷体" panose="02010609060101010101" pitchFamily="49" charset="-122"/>
            </a:rPr>
            <a:t>同理体验能力</a:t>
          </a:r>
          <a:endParaRPr lang="zh-CN" altLang="en-US" b="1" dirty="0">
            <a:latin typeface="楷体" panose="02010609060101010101" pitchFamily="49" charset="-122"/>
            <a:ea typeface="楷体" panose="02010609060101010101" pitchFamily="49" charset="-122"/>
          </a:endParaRPr>
        </a:p>
      </dgm:t>
    </dgm:pt>
    <dgm:pt modelId="{EE1E0CEE-CE6E-4E11-8563-4640FC0EC958}" cxnId="{769CA5DC-DC3C-468D-BF71-E5564A9E7AE9}" type="parTrans">
      <dgm:prSet/>
      <dgm:spPr/>
      <dgm:t>
        <a:bodyPr/>
        <a:lstStyle/>
        <a:p>
          <a:endParaRPr lang="zh-CN" altLang="en-US"/>
        </a:p>
      </dgm:t>
    </dgm:pt>
    <dgm:pt modelId="{899852E0-0A8A-4879-A55D-4AF85DD43B42}" cxnId="{769CA5DC-DC3C-468D-BF71-E5564A9E7AE9}" type="sibTrans">
      <dgm:prSet/>
      <dgm:spPr/>
      <dgm:t>
        <a:bodyPr/>
        <a:lstStyle/>
        <a:p>
          <a:endParaRPr lang="zh-CN" altLang="en-US"/>
        </a:p>
      </dgm:t>
    </dgm:pt>
    <dgm:pt modelId="{BD8BEEEC-1ECF-4E8E-B1AA-20DFB282C5CE}">
      <dgm:prSet phldrT="[文本]"/>
      <dgm:spPr>
        <a:solidFill>
          <a:srgbClr val="DAFEF5">
            <a:alpha val="89804"/>
          </a:srgbClr>
        </a:solidFill>
      </dgm:spPr>
      <dgm:t>
        <a:bodyPr/>
        <a:lstStyle/>
        <a:p>
          <a:r>
            <a:rPr lang="zh-CN" altLang="en-US" b="1" dirty="0" smtClean="0">
              <a:latin typeface="楷体" panose="02010609060101010101" pitchFamily="49" charset="-122"/>
              <a:ea typeface="楷体" panose="02010609060101010101" pitchFamily="49" charset="-122"/>
            </a:rPr>
            <a:t>专业感悟能力</a:t>
          </a:r>
          <a:endParaRPr lang="zh-CN" altLang="en-US" b="1" dirty="0">
            <a:latin typeface="楷体" panose="02010609060101010101" pitchFamily="49" charset="-122"/>
            <a:ea typeface="楷体" panose="02010609060101010101" pitchFamily="49" charset="-122"/>
          </a:endParaRPr>
        </a:p>
      </dgm:t>
    </dgm:pt>
    <dgm:pt modelId="{63E74449-9DDE-47AD-A924-E8873F040146}" cxnId="{9019FED8-6332-428B-A8B7-1354D015A85A}" type="parTrans">
      <dgm:prSet/>
      <dgm:spPr/>
      <dgm:t>
        <a:bodyPr/>
        <a:lstStyle/>
        <a:p>
          <a:endParaRPr lang="zh-CN" altLang="en-US"/>
        </a:p>
      </dgm:t>
    </dgm:pt>
    <dgm:pt modelId="{FE783281-90AB-417E-BD86-7CE7CC24A131}" cxnId="{9019FED8-6332-428B-A8B7-1354D015A85A}" type="sibTrans">
      <dgm:prSet/>
      <dgm:spPr/>
      <dgm:t>
        <a:bodyPr/>
        <a:lstStyle/>
        <a:p>
          <a:endParaRPr lang="zh-CN" altLang="en-US"/>
        </a:p>
      </dgm:t>
    </dgm:pt>
    <dgm:pt modelId="{21D0D723-BC21-4BB2-A7EF-B4D5D0B11C9F}">
      <dgm:prSet phldrT="[文本]"/>
      <dgm:spPr>
        <a:solidFill>
          <a:srgbClr val="DAFEF5">
            <a:alpha val="89804"/>
          </a:srgbClr>
        </a:solidFill>
      </dgm:spPr>
      <dgm:t>
        <a:bodyPr/>
        <a:lstStyle/>
        <a:p>
          <a:r>
            <a:rPr lang="zh-CN" altLang="en-US" b="1" dirty="0" smtClean="0">
              <a:latin typeface="楷体" panose="02010609060101010101" pitchFamily="49" charset="-122"/>
              <a:ea typeface="楷体" panose="02010609060101010101" pitchFamily="49" charset="-122"/>
            </a:rPr>
            <a:t>情境分析能力</a:t>
          </a:r>
          <a:endParaRPr lang="zh-CN" altLang="en-US" b="1" dirty="0">
            <a:latin typeface="楷体" panose="02010609060101010101" pitchFamily="49" charset="-122"/>
            <a:ea typeface="楷体" panose="02010609060101010101" pitchFamily="49" charset="-122"/>
          </a:endParaRPr>
        </a:p>
      </dgm:t>
    </dgm:pt>
    <dgm:pt modelId="{BB0D6A15-3A18-4D66-B9AE-D8BE4C39BB5C}" cxnId="{B1FF9233-06DC-40CD-BC47-FB9B65BAED6D}" type="parTrans">
      <dgm:prSet/>
      <dgm:spPr/>
      <dgm:t>
        <a:bodyPr/>
        <a:lstStyle/>
        <a:p>
          <a:endParaRPr lang="zh-CN" altLang="en-US"/>
        </a:p>
      </dgm:t>
    </dgm:pt>
    <dgm:pt modelId="{EB4D63BC-8543-44E8-B177-8B2866330078}" cxnId="{B1FF9233-06DC-40CD-BC47-FB9B65BAED6D}" type="sibTrans">
      <dgm:prSet/>
      <dgm:spPr/>
      <dgm:t>
        <a:bodyPr/>
        <a:lstStyle/>
        <a:p>
          <a:endParaRPr lang="zh-CN" altLang="en-US"/>
        </a:p>
      </dgm:t>
    </dgm:pt>
    <dgm:pt modelId="{5D2D7A4B-0545-476D-87E6-BF6AD2C38680}">
      <dgm:prSet phldrT="[文本]"/>
      <dgm:spPr>
        <a:solidFill>
          <a:srgbClr val="DAFEF5">
            <a:alpha val="90000"/>
          </a:srgbClr>
        </a:solidFill>
      </dgm:spPr>
      <dgm:t>
        <a:bodyPr/>
        <a:lstStyle/>
        <a:p>
          <a:r>
            <a:rPr lang="zh-CN" altLang="en-US" b="1" dirty="0" smtClean="0">
              <a:latin typeface="楷体" panose="02010609060101010101" pitchFamily="49" charset="-122"/>
              <a:ea typeface="楷体" panose="02010609060101010101" pitchFamily="49" charset="-122"/>
            </a:rPr>
            <a:t>精神支持能力</a:t>
          </a:r>
        </a:p>
      </dgm:t>
    </dgm:pt>
    <dgm:pt modelId="{1F34793C-5074-41D3-B941-94ADF0AE1A7D}" cxnId="{01598CC7-75A6-4BB8-8523-B7574670989B}" type="parTrans">
      <dgm:prSet/>
      <dgm:spPr/>
      <dgm:t>
        <a:bodyPr/>
        <a:lstStyle/>
        <a:p>
          <a:endParaRPr lang="zh-CN" altLang="en-US"/>
        </a:p>
      </dgm:t>
    </dgm:pt>
    <dgm:pt modelId="{90CAA4ED-F162-44E7-8402-861501512900}" cxnId="{01598CC7-75A6-4BB8-8523-B7574670989B}" type="sibTrans">
      <dgm:prSet/>
      <dgm:spPr/>
      <dgm:t>
        <a:bodyPr/>
        <a:lstStyle/>
        <a:p>
          <a:endParaRPr lang="zh-CN" altLang="en-US"/>
        </a:p>
      </dgm:t>
    </dgm:pt>
    <dgm:pt modelId="{3F5F5C22-50A5-4985-8FBD-BD3D4B933CEE}">
      <dgm:prSet phldrT="[文本]"/>
      <dgm:spPr>
        <a:solidFill>
          <a:srgbClr val="DAFEF5">
            <a:alpha val="90000"/>
          </a:srgbClr>
        </a:solidFill>
      </dgm:spPr>
      <dgm:t>
        <a:bodyPr/>
        <a:lstStyle/>
        <a:p>
          <a:r>
            <a:rPr lang="zh-CN" altLang="en-US" b="1" dirty="0" smtClean="0">
              <a:latin typeface="楷体" panose="02010609060101010101" pitchFamily="49" charset="-122"/>
              <a:ea typeface="楷体" panose="02010609060101010101" pitchFamily="49" charset="-122"/>
            </a:rPr>
            <a:t>人际协调能力</a:t>
          </a:r>
        </a:p>
      </dgm:t>
    </dgm:pt>
    <dgm:pt modelId="{4B3941B3-3778-4BA4-A631-1BBBE6771D40}" cxnId="{6B05DF54-B4F2-4EDB-9F49-3E79C2819D22}" type="parTrans">
      <dgm:prSet/>
      <dgm:spPr/>
      <dgm:t>
        <a:bodyPr/>
        <a:lstStyle/>
        <a:p>
          <a:endParaRPr lang="zh-CN" altLang="en-US"/>
        </a:p>
      </dgm:t>
    </dgm:pt>
    <dgm:pt modelId="{4A3DF8A8-00AE-4352-B126-D021122419A7}" cxnId="{6B05DF54-B4F2-4EDB-9F49-3E79C2819D22}" type="sibTrans">
      <dgm:prSet/>
      <dgm:spPr/>
      <dgm:t>
        <a:bodyPr/>
        <a:lstStyle/>
        <a:p>
          <a:endParaRPr lang="zh-CN" altLang="en-US"/>
        </a:p>
      </dgm:t>
    </dgm:pt>
    <dgm:pt modelId="{1BE78F63-E7AE-4F1F-B763-069A836A698D}">
      <dgm:prSet phldrT="[文本]"/>
      <dgm:spPr>
        <a:solidFill>
          <a:srgbClr val="DAFEF5">
            <a:alpha val="90000"/>
          </a:srgbClr>
        </a:solidFill>
      </dgm:spPr>
      <dgm:t>
        <a:bodyPr/>
        <a:lstStyle/>
        <a:p>
          <a:r>
            <a:rPr lang="zh-CN" altLang="en-US" b="1" dirty="0" smtClean="0">
              <a:latin typeface="楷体" panose="02010609060101010101" pitchFamily="49" charset="-122"/>
              <a:ea typeface="楷体" panose="02010609060101010101" pitchFamily="49" charset="-122"/>
            </a:rPr>
            <a:t>解决问题能力</a:t>
          </a:r>
        </a:p>
      </dgm:t>
    </dgm:pt>
    <dgm:pt modelId="{92354650-7E4C-4EA9-B818-2B058E9F46E7}" cxnId="{9B9AE467-6E54-4B5E-B80B-EB5B30ECE392}" type="parTrans">
      <dgm:prSet/>
      <dgm:spPr/>
      <dgm:t>
        <a:bodyPr/>
        <a:lstStyle/>
        <a:p>
          <a:endParaRPr lang="zh-CN" altLang="en-US"/>
        </a:p>
      </dgm:t>
    </dgm:pt>
    <dgm:pt modelId="{DF162761-9576-4529-A802-640F0EA3C8B1}" cxnId="{9B9AE467-6E54-4B5E-B80B-EB5B30ECE392}" type="sibTrans">
      <dgm:prSet/>
      <dgm:spPr/>
      <dgm:t>
        <a:bodyPr/>
        <a:lstStyle/>
        <a:p>
          <a:endParaRPr lang="zh-CN" altLang="en-US"/>
        </a:p>
      </dgm:t>
    </dgm:pt>
    <dgm:pt modelId="{A6FDEEFD-74A9-4CD0-9266-788A518C8689}" type="pres">
      <dgm:prSet presAssocID="{0627BA6D-F355-43A4-9B56-E6C541B4A74F}" presName="Name0" presStyleCnt="0">
        <dgm:presLayoutVars>
          <dgm:dir/>
          <dgm:animLvl val="lvl"/>
          <dgm:resizeHandles val="exact"/>
        </dgm:presLayoutVars>
      </dgm:prSet>
      <dgm:spPr/>
      <dgm:t>
        <a:bodyPr/>
        <a:lstStyle/>
        <a:p>
          <a:endParaRPr lang="zh-CN" altLang="en-US"/>
        </a:p>
      </dgm:t>
    </dgm:pt>
    <dgm:pt modelId="{0EC44C0A-DBDA-444C-B761-68044E3BE9CE}" type="pres">
      <dgm:prSet presAssocID="{06ECEDA8-102B-4595-A46A-8E73E8695964}" presName="composite" presStyleCnt="0"/>
      <dgm:spPr/>
    </dgm:pt>
    <dgm:pt modelId="{55ABE370-5FF3-4168-8843-C86E0C5839DC}" type="pres">
      <dgm:prSet presAssocID="{06ECEDA8-102B-4595-A46A-8E73E8695964}" presName="parTx" presStyleLbl="alignNode1" presStyleIdx="0" presStyleCnt="2">
        <dgm:presLayoutVars>
          <dgm:chMax val="0"/>
          <dgm:chPref val="0"/>
          <dgm:bulletEnabled val="1"/>
        </dgm:presLayoutVars>
      </dgm:prSet>
      <dgm:spPr/>
      <dgm:t>
        <a:bodyPr/>
        <a:lstStyle/>
        <a:p>
          <a:endParaRPr lang="zh-CN" altLang="en-US"/>
        </a:p>
      </dgm:t>
    </dgm:pt>
    <dgm:pt modelId="{EB4A3162-7F7B-41FF-94B3-4B58A7C5DF79}" type="pres">
      <dgm:prSet presAssocID="{06ECEDA8-102B-4595-A46A-8E73E8695964}" presName="desTx" presStyleLbl="alignAccFollowNode1" presStyleIdx="0" presStyleCnt="2">
        <dgm:presLayoutVars>
          <dgm:bulletEnabled val="1"/>
        </dgm:presLayoutVars>
      </dgm:prSet>
      <dgm:spPr/>
      <dgm:t>
        <a:bodyPr/>
        <a:lstStyle/>
        <a:p>
          <a:endParaRPr lang="zh-CN" altLang="en-US"/>
        </a:p>
      </dgm:t>
    </dgm:pt>
    <dgm:pt modelId="{3C058CC2-8ABE-4F56-85D1-4738614AFA7A}" type="pres">
      <dgm:prSet presAssocID="{79F52236-BBFB-4F34-934F-81B7CC21A86C}" presName="space" presStyleCnt="0"/>
      <dgm:spPr/>
    </dgm:pt>
    <dgm:pt modelId="{07E39D66-9D6C-46D3-BDB4-929D68A259EF}" type="pres">
      <dgm:prSet presAssocID="{A518E993-ECA4-4BCD-855D-80EBE0234E55}" presName="composite" presStyleCnt="0"/>
      <dgm:spPr/>
    </dgm:pt>
    <dgm:pt modelId="{54F83722-1517-4618-A738-535C7023EF74}" type="pres">
      <dgm:prSet presAssocID="{A518E993-ECA4-4BCD-855D-80EBE0234E55}" presName="parTx" presStyleLbl="alignNode1" presStyleIdx="1" presStyleCnt="2" custLinFactNeighborX="1283" custLinFactNeighborY="-3918">
        <dgm:presLayoutVars>
          <dgm:chMax val="0"/>
          <dgm:chPref val="0"/>
          <dgm:bulletEnabled val="1"/>
        </dgm:presLayoutVars>
      </dgm:prSet>
      <dgm:spPr/>
      <dgm:t>
        <a:bodyPr/>
        <a:lstStyle/>
        <a:p>
          <a:endParaRPr lang="zh-CN" altLang="en-US"/>
        </a:p>
      </dgm:t>
    </dgm:pt>
    <dgm:pt modelId="{4D5CFADA-2803-458F-8856-5D14C9FAAB6D}" type="pres">
      <dgm:prSet presAssocID="{A518E993-ECA4-4BCD-855D-80EBE0234E55}" presName="desTx" presStyleLbl="alignAccFollowNode1" presStyleIdx="1" presStyleCnt="2">
        <dgm:presLayoutVars>
          <dgm:bulletEnabled val="1"/>
        </dgm:presLayoutVars>
      </dgm:prSet>
      <dgm:spPr/>
      <dgm:t>
        <a:bodyPr/>
        <a:lstStyle/>
        <a:p>
          <a:endParaRPr lang="zh-CN" altLang="en-US"/>
        </a:p>
      </dgm:t>
    </dgm:pt>
  </dgm:ptLst>
  <dgm:cxnLst>
    <dgm:cxn modelId="{769CA5DC-DC3C-468D-BF71-E5564A9E7AE9}" srcId="{06ECEDA8-102B-4595-A46A-8E73E8695964}" destId="{A4F1EE65-1B91-4D2F-B979-A631F8ABAD77}" srcOrd="1" destOrd="0" parTransId="{EE1E0CEE-CE6E-4E11-8563-4640FC0EC958}" sibTransId="{899852E0-0A8A-4879-A55D-4AF85DD43B42}"/>
    <dgm:cxn modelId="{6B05DF54-B4F2-4EDB-9F49-3E79C2819D22}" srcId="{A518E993-ECA4-4BCD-855D-80EBE0234E55}" destId="{3F5F5C22-50A5-4985-8FBD-BD3D4B933CEE}" srcOrd="2" destOrd="0" parTransId="{4B3941B3-3778-4BA4-A631-1BBBE6771D40}" sibTransId="{4A3DF8A8-00AE-4352-B126-D021122419A7}"/>
    <dgm:cxn modelId="{154F116D-AA8B-408B-8265-EE4C4E35CBFD}" type="presOf" srcId="{20277DC5-340F-4A59-99CE-41027A13C218}" destId="{EB4A3162-7F7B-41FF-94B3-4B58A7C5DF79}" srcOrd="0" destOrd="0" presId="urn:microsoft.com/office/officeart/2005/8/layout/hList1"/>
    <dgm:cxn modelId="{46C30ECB-CFBB-4098-B354-BEAF45221F6B}" type="presOf" srcId="{BA1BB0E0-322E-4BCA-A9C3-50EEA319E6B5}" destId="{4D5CFADA-2803-458F-8856-5D14C9FAAB6D}" srcOrd="0" destOrd="0" presId="urn:microsoft.com/office/officeart/2005/8/layout/hList1"/>
    <dgm:cxn modelId="{D576BEC9-EC64-4572-AA9B-B583FAD76DF5}" type="presOf" srcId="{21D0D723-BC21-4BB2-A7EF-B4D5D0B11C9F}" destId="{EB4A3162-7F7B-41FF-94B3-4B58A7C5DF79}" srcOrd="0" destOrd="3" presId="urn:microsoft.com/office/officeart/2005/8/layout/hList1"/>
    <dgm:cxn modelId="{B1FF9233-06DC-40CD-BC47-FB9B65BAED6D}" srcId="{06ECEDA8-102B-4595-A46A-8E73E8695964}" destId="{21D0D723-BC21-4BB2-A7EF-B4D5D0B11C9F}" srcOrd="3" destOrd="0" parTransId="{BB0D6A15-3A18-4D66-B9AE-D8BE4C39BB5C}" sibTransId="{EB4D63BC-8543-44E8-B177-8B2866330078}"/>
    <dgm:cxn modelId="{01598CC7-75A6-4BB8-8523-B7574670989B}" srcId="{A518E993-ECA4-4BCD-855D-80EBE0234E55}" destId="{5D2D7A4B-0545-476D-87E6-BF6AD2C38680}" srcOrd="1" destOrd="0" parTransId="{1F34793C-5074-41D3-B941-94ADF0AE1A7D}" sibTransId="{90CAA4ED-F162-44E7-8402-861501512900}"/>
    <dgm:cxn modelId="{6F65AF45-CF0B-4675-BAC7-354980DEB800}" type="presOf" srcId="{1BE78F63-E7AE-4F1F-B763-069A836A698D}" destId="{4D5CFADA-2803-458F-8856-5D14C9FAAB6D}" srcOrd="0" destOrd="3" presId="urn:microsoft.com/office/officeart/2005/8/layout/hList1"/>
    <dgm:cxn modelId="{0EC768B4-BEF0-46B9-A6FB-32D0A1515BCC}" type="presOf" srcId="{BD8BEEEC-1ECF-4E8E-B1AA-20DFB282C5CE}" destId="{EB4A3162-7F7B-41FF-94B3-4B58A7C5DF79}" srcOrd="0" destOrd="2" presId="urn:microsoft.com/office/officeart/2005/8/layout/hList1"/>
    <dgm:cxn modelId="{9B9AE467-6E54-4B5E-B80B-EB5B30ECE392}" srcId="{A518E993-ECA4-4BCD-855D-80EBE0234E55}" destId="{1BE78F63-E7AE-4F1F-B763-069A836A698D}" srcOrd="3" destOrd="0" parTransId="{92354650-7E4C-4EA9-B818-2B058E9F46E7}" sibTransId="{DF162761-9576-4529-A802-640F0EA3C8B1}"/>
    <dgm:cxn modelId="{2B4A9E20-CF81-460C-9DAC-8A0EA4442171}" type="presOf" srcId="{5D2D7A4B-0545-476D-87E6-BF6AD2C38680}" destId="{4D5CFADA-2803-458F-8856-5D14C9FAAB6D}" srcOrd="0" destOrd="1" presId="urn:microsoft.com/office/officeart/2005/8/layout/hList1"/>
    <dgm:cxn modelId="{2AD0862E-8EFC-4A95-BC4A-8181842A3B47}" srcId="{0627BA6D-F355-43A4-9B56-E6C541B4A74F}" destId="{A518E993-ECA4-4BCD-855D-80EBE0234E55}" srcOrd="1" destOrd="0" parTransId="{67F7B673-D50D-4CCF-9BE6-9E5FDF03ACCD}" sibTransId="{A8F20137-A260-441F-91DE-99F7A3EA1331}"/>
    <dgm:cxn modelId="{751B3CC1-A40D-4A2C-8F4E-3D4549197075}" srcId="{0627BA6D-F355-43A4-9B56-E6C541B4A74F}" destId="{06ECEDA8-102B-4595-A46A-8E73E8695964}" srcOrd="0" destOrd="0" parTransId="{B87752D3-50DA-471B-8662-88BB3F66F127}" sibTransId="{79F52236-BBFB-4F34-934F-81B7CC21A86C}"/>
    <dgm:cxn modelId="{8FF57CDA-6D0E-4F7F-9A54-2CB21500553D}" type="presOf" srcId="{3F5F5C22-50A5-4985-8FBD-BD3D4B933CEE}" destId="{4D5CFADA-2803-458F-8856-5D14C9FAAB6D}" srcOrd="0" destOrd="2" presId="urn:microsoft.com/office/officeart/2005/8/layout/hList1"/>
    <dgm:cxn modelId="{626350BA-F8B4-4473-943E-BA61AAAF53D4}" srcId="{A518E993-ECA4-4BCD-855D-80EBE0234E55}" destId="{BA1BB0E0-322E-4BCA-A9C3-50EEA319E6B5}" srcOrd="0" destOrd="0" parTransId="{53064809-45B3-4F88-9A9A-BDA901B610ED}" sibTransId="{CAA346A2-8DDC-4050-9BD8-09FBCD3FE992}"/>
    <dgm:cxn modelId="{4EDEC114-0AE6-476D-94F5-5FCF93D04C03}" type="presOf" srcId="{0627BA6D-F355-43A4-9B56-E6C541B4A74F}" destId="{A6FDEEFD-74A9-4CD0-9266-788A518C8689}" srcOrd="0" destOrd="0" presId="urn:microsoft.com/office/officeart/2005/8/layout/hList1"/>
    <dgm:cxn modelId="{1506AE06-362F-496D-98C8-64E15F0B948C}" srcId="{06ECEDA8-102B-4595-A46A-8E73E8695964}" destId="{20277DC5-340F-4A59-99CE-41027A13C218}" srcOrd="0" destOrd="0" parTransId="{AD0E3D79-14CD-46A2-938E-ED4582747DD7}" sibTransId="{C18D56FC-60BE-4774-B1D9-2F12EEA66BEB}"/>
    <dgm:cxn modelId="{534D0331-6E21-4E26-8AEC-551CEABF31EE}" type="presOf" srcId="{A4F1EE65-1B91-4D2F-B979-A631F8ABAD77}" destId="{EB4A3162-7F7B-41FF-94B3-4B58A7C5DF79}" srcOrd="0" destOrd="1" presId="urn:microsoft.com/office/officeart/2005/8/layout/hList1"/>
    <dgm:cxn modelId="{9019FED8-6332-428B-A8B7-1354D015A85A}" srcId="{06ECEDA8-102B-4595-A46A-8E73E8695964}" destId="{BD8BEEEC-1ECF-4E8E-B1AA-20DFB282C5CE}" srcOrd="2" destOrd="0" parTransId="{63E74449-9DDE-47AD-A924-E8873F040146}" sibTransId="{FE783281-90AB-417E-BD86-7CE7CC24A131}"/>
    <dgm:cxn modelId="{D2D998A1-F69B-4416-9225-5FCF998CFA0F}" type="presOf" srcId="{06ECEDA8-102B-4595-A46A-8E73E8695964}" destId="{55ABE370-5FF3-4168-8843-C86E0C5839DC}" srcOrd="0" destOrd="0" presId="urn:microsoft.com/office/officeart/2005/8/layout/hList1"/>
    <dgm:cxn modelId="{88F9CB98-BDB4-49D4-A3F7-FBA57C522070}" type="presOf" srcId="{A518E993-ECA4-4BCD-855D-80EBE0234E55}" destId="{54F83722-1517-4618-A738-535C7023EF74}" srcOrd="0" destOrd="0" presId="urn:microsoft.com/office/officeart/2005/8/layout/hList1"/>
    <dgm:cxn modelId="{99637AF3-9100-4F04-BA58-59B7B3507E89}" type="presParOf" srcId="{A6FDEEFD-74A9-4CD0-9266-788A518C8689}" destId="{0EC44C0A-DBDA-444C-B761-68044E3BE9CE}" srcOrd="0" destOrd="0" presId="urn:microsoft.com/office/officeart/2005/8/layout/hList1"/>
    <dgm:cxn modelId="{F2003DEA-F29F-49C9-8BAC-6B38CE264FDC}" type="presParOf" srcId="{0EC44C0A-DBDA-444C-B761-68044E3BE9CE}" destId="{55ABE370-5FF3-4168-8843-C86E0C5839DC}" srcOrd="0" destOrd="0" presId="urn:microsoft.com/office/officeart/2005/8/layout/hList1"/>
    <dgm:cxn modelId="{262BB304-9A5E-4F2E-BD16-A438F1293B0C}" type="presParOf" srcId="{0EC44C0A-DBDA-444C-B761-68044E3BE9CE}" destId="{EB4A3162-7F7B-41FF-94B3-4B58A7C5DF79}" srcOrd="1" destOrd="0" presId="urn:microsoft.com/office/officeart/2005/8/layout/hList1"/>
    <dgm:cxn modelId="{3630D9D5-BBBC-43D1-84FD-576D9F800280}" type="presParOf" srcId="{A6FDEEFD-74A9-4CD0-9266-788A518C8689}" destId="{3C058CC2-8ABE-4F56-85D1-4738614AFA7A}" srcOrd="1" destOrd="0" presId="urn:microsoft.com/office/officeart/2005/8/layout/hList1"/>
    <dgm:cxn modelId="{29BD65CE-204B-475B-B400-234AFA17C81F}" type="presParOf" srcId="{A6FDEEFD-74A9-4CD0-9266-788A518C8689}" destId="{07E39D66-9D6C-46D3-BDB4-929D68A259EF}" srcOrd="2" destOrd="0" presId="urn:microsoft.com/office/officeart/2005/8/layout/hList1"/>
    <dgm:cxn modelId="{175D17B5-3AA1-4B82-AF1F-901313B98328}" type="presParOf" srcId="{07E39D66-9D6C-46D3-BDB4-929D68A259EF}" destId="{54F83722-1517-4618-A738-535C7023EF74}" srcOrd="0" destOrd="0" presId="urn:microsoft.com/office/officeart/2005/8/layout/hList1"/>
    <dgm:cxn modelId="{43DC3603-F79B-41A3-94D2-997CA1E860BD}" type="presParOf" srcId="{07E39D66-9D6C-46D3-BDB4-929D68A259EF}" destId="{4D5CFADA-2803-458F-8856-5D14C9FAAB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937499" cy="2476517"/>
        <a:chOff x="0" y="0"/>
        <a:chExt cx="7937499" cy="2476517"/>
      </a:xfrm>
    </dsp:grpSpPr>
    <dsp:sp modelId="{55ABE370-5FF3-4168-8843-C86E0C5839DC}">
      <dsp:nvSpPr>
        <dsp:cNvPr id="3" name="矩形 2"/>
        <dsp:cNvSpPr/>
      </dsp:nvSpPr>
      <dsp:spPr bwMode="white">
        <a:xfrm>
          <a:off x="0" y="1058"/>
          <a:ext cx="3709112" cy="950400"/>
        </a:xfrm>
        <a:prstGeom prst="rect">
          <a:avLst/>
        </a:prstGeom>
        <a:solidFill>
          <a:srgbClr val="92D050"/>
        </a:solidFill>
        <a:sp3d prstMaterial="translucentPowder">
          <a:bevelT w="127000" h="25400" prst="softRound"/>
        </a:sp3d>
      </dsp:spPr>
      <dsp:style>
        <a:lnRef idx="1">
          <a:schemeClr val="accent1"/>
        </a:lnRef>
        <a:fillRef idx="1">
          <a:schemeClr val="accent1"/>
        </a:fillRef>
        <a:effectRef idx="0">
          <a:scrgbClr r="0" g="0" b="0"/>
        </a:effectRef>
        <a:fontRef idx="minor">
          <a:schemeClr val="lt1"/>
        </a:fontRef>
      </dsp:style>
      <dsp:txBody>
        <a:bodyPr lIns="234696" tIns="134112" rIns="234696" bIns="134112"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zh-CN" altLang="en-US" dirty="0" smtClean="0">
              <a:solidFill>
                <a:srgbClr val="0000FF"/>
              </a:solidFill>
            </a:rPr>
            <a:t>关怀责任意识</a:t>
          </a:r>
          <a:endParaRPr lang="zh-CN" altLang="en-US" dirty="0">
            <a:solidFill>
              <a:srgbClr val="0000FF"/>
            </a:solidFill>
          </a:endParaRPr>
        </a:p>
      </dsp:txBody>
      <dsp:txXfrm>
        <a:off x="0" y="1058"/>
        <a:ext cx="3709112" cy="950400"/>
      </dsp:txXfrm>
    </dsp:sp>
    <dsp:sp modelId="{EB4A3162-7F7B-41FF-94B3-4B58A7C5DF79}">
      <dsp:nvSpPr>
        <dsp:cNvPr id="4" name="矩形 3"/>
        <dsp:cNvSpPr/>
      </dsp:nvSpPr>
      <dsp:spPr bwMode="white">
        <a:xfrm>
          <a:off x="0" y="951459"/>
          <a:ext cx="3709112" cy="1524000"/>
        </a:xfrm>
        <a:prstGeom prst="rect">
          <a:avLst/>
        </a:prstGeom>
        <a:solidFill>
          <a:srgbClr val="DDFEB4">
            <a:alpha val="89804"/>
          </a:srgbClr>
        </a:solidFill>
        <a:sp3d extrusionH="1700" prstMaterial="dkEdge">
          <a:bevelT w="25400" h="6350" prst="softRound"/>
          <a:bevelB w="0" h="0" prst="convex"/>
        </a:sp3d>
      </dsp:spPr>
      <dsp:style>
        <a:lnRef idx="1">
          <a:schemeClr val="accent1">
            <a:alpha val="90000"/>
            <a:tint val="40000"/>
          </a:schemeClr>
        </a:lnRef>
        <a:fillRef idx="1">
          <a:schemeClr val="accent1">
            <a:alpha val="90000"/>
            <a:tint val="40000"/>
          </a:schemeClr>
        </a:fillRef>
        <a:effectRef idx="0">
          <a:scrgbClr r="0" g="0" b="0"/>
        </a:effectRef>
        <a:fontRef idx="minor"/>
      </dsp:style>
      <dsp:txBody>
        <a:bodyPr lIns="176022" tIns="176022" rIns="234696" bIns="264033" anchor="t"/>
        <a:lstStyle>
          <a:lvl1pPr algn="l">
            <a:defRPr sz="3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职业良知意识</a:t>
          </a:r>
          <a:endParaRPr lang="zh-CN" altLang="en-US" b="1" dirty="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整体仁爱意识</a:t>
          </a:r>
          <a:endParaRPr lang="zh-CN" altLang="en-US" b="1" dirty="0">
            <a:solidFill>
              <a:schemeClr val="dk1"/>
            </a:solidFill>
            <a:latin typeface="楷体" panose="02010609060101010101" pitchFamily="49" charset="-122"/>
            <a:ea typeface="楷体" panose="02010609060101010101" pitchFamily="49" charset="-122"/>
          </a:endParaRPr>
        </a:p>
      </dsp:txBody>
      <dsp:txXfrm>
        <a:off x="0" y="951459"/>
        <a:ext cx="3709112" cy="1524000"/>
      </dsp:txXfrm>
    </dsp:sp>
    <dsp:sp modelId="{54F83722-1517-4618-A738-535C7023EF74}">
      <dsp:nvSpPr>
        <dsp:cNvPr id="5" name="矩形 4"/>
        <dsp:cNvSpPr/>
      </dsp:nvSpPr>
      <dsp:spPr bwMode="white">
        <a:xfrm>
          <a:off x="4228387" y="0"/>
          <a:ext cx="3709112" cy="950400"/>
        </a:xfrm>
        <a:prstGeom prst="rect">
          <a:avLst/>
        </a:prstGeom>
        <a:solidFill>
          <a:srgbClr val="92D050"/>
        </a:solidFill>
        <a:sp3d prstMaterial="translucentPowder">
          <a:bevelT w="127000" h="25400" prst="softRound"/>
        </a:sp3d>
      </dsp:spPr>
      <dsp:style>
        <a:lnRef idx="1">
          <a:schemeClr val="accent1"/>
        </a:lnRef>
        <a:fillRef idx="1">
          <a:schemeClr val="accent1"/>
        </a:fillRef>
        <a:effectRef idx="0">
          <a:scrgbClr r="0" g="0" b="0"/>
        </a:effectRef>
        <a:fontRef idx="minor">
          <a:schemeClr val="lt1"/>
        </a:fontRef>
      </dsp:style>
      <dsp:txBody>
        <a:bodyPr lIns="234696" tIns="134112" rIns="234696" bIns="134112" anchor="ctr"/>
        <a:lstStyle>
          <a:lvl1pPr algn="ctr">
            <a:defRPr sz="3300"/>
          </a:lvl1pPr>
          <a:lvl2pPr marL="228600" indent="-228600" algn="ctr">
            <a:defRPr sz="2500"/>
          </a:lvl2pPr>
          <a:lvl3pPr marL="457200" indent="-228600" algn="ctr">
            <a:defRPr sz="2500"/>
          </a:lvl3pPr>
          <a:lvl4pPr marL="685800" indent="-228600" algn="ctr">
            <a:defRPr sz="2500"/>
          </a:lvl4pPr>
          <a:lvl5pPr marL="914400" indent="-228600" algn="ctr">
            <a:defRPr sz="2500"/>
          </a:lvl5pPr>
          <a:lvl6pPr marL="1143000" indent="-228600" algn="ctr">
            <a:defRPr sz="2500"/>
          </a:lvl6pPr>
          <a:lvl7pPr marL="1371600" indent="-228600" algn="ctr">
            <a:defRPr sz="2500"/>
          </a:lvl7pPr>
          <a:lvl8pPr marL="1600200" indent="-228600" algn="ctr">
            <a:defRPr sz="2500"/>
          </a:lvl8pPr>
          <a:lvl9pPr marL="1828800" indent="-228600" algn="ctr">
            <a:defRPr sz="2500"/>
          </a:lvl9pPr>
        </a:lstStyle>
        <a:p>
          <a:pPr lvl="0">
            <a:lnSpc>
              <a:spcPct val="100000"/>
            </a:lnSpc>
            <a:spcBef>
              <a:spcPct val="0"/>
            </a:spcBef>
            <a:spcAft>
              <a:spcPct val="35000"/>
            </a:spcAft>
          </a:pPr>
          <a:r>
            <a:rPr lang="zh-CN" altLang="en-US" dirty="0" smtClean="0">
              <a:solidFill>
                <a:srgbClr val="0000FF"/>
              </a:solidFill>
            </a:rPr>
            <a:t>人道主义信念</a:t>
          </a:r>
          <a:endParaRPr lang="zh-CN" altLang="en-US" dirty="0">
            <a:solidFill>
              <a:srgbClr val="0000FF"/>
            </a:solidFill>
          </a:endParaRPr>
        </a:p>
      </dsp:txBody>
      <dsp:txXfrm>
        <a:off x="4228387" y="0"/>
        <a:ext cx="3709112" cy="950400"/>
      </dsp:txXfrm>
    </dsp:sp>
    <dsp:sp modelId="{4D5CFADA-2803-458F-8856-5D14C9FAAB6D}">
      <dsp:nvSpPr>
        <dsp:cNvPr id="6" name="矩形 5"/>
        <dsp:cNvSpPr/>
      </dsp:nvSpPr>
      <dsp:spPr bwMode="white">
        <a:xfrm>
          <a:off x="4228387" y="951459"/>
          <a:ext cx="3709112" cy="1524000"/>
        </a:xfrm>
        <a:prstGeom prst="rect">
          <a:avLst/>
        </a:prstGeom>
        <a:solidFill>
          <a:srgbClr val="DDFEB4">
            <a:alpha val="90000"/>
          </a:srgbClr>
        </a:solidFill>
        <a:sp3d extrusionH="1700" prstMaterial="dkEdge">
          <a:bevelT w="25400" h="6350" prst="softRound"/>
          <a:bevelB w="0" h="0" prst="convex"/>
        </a:sp3d>
      </dsp:spPr>
      <dsp:style>
        <a:lnRef idx="1">
          <a:schemeClr val="accent1">
            <a:alpha val="90000"/>
            <a:tint val="40000"/>
          </a:schemeClr>
        </a:lnRef>
        <a:fillRef idx="1">
          <a:schemeClr val="accent1">
            <a:alpha val="90000"/>
            <a:tint val="40000"/>
          </a:schemeClr>
        </a:fillRef>
        <a:effectRef idx="0">
          <a:scrgbClr r="0" g="0" b="0"/>
        </a:effectRef>
        <a:fontRef idx="minor"/>
      </dsp:style>
      <dsp:txBody>
        <a:bodyPr lIns="176022" tIns="176022" rIns="234696" bIns="264033" anchor="t"/>
        <a:lstStyle>
          <a:lvl1pPr algn="l">
            <a:defRPr sz="3300"/>
          </a:lvl1pPr>
          <a:lvl2pPr marL="285750" indent="-285750" algn="l">
            <a:defRPr sz="3300"/>
          </a:lvl2pPr>
          <a:lvl3pPr marL="571500" indent="-285750" algn="l">
            <a:defRPr sz="3300"/>
          </a:lvl3pPr>
          <a:lvl4pPr marL="857250" indent="-285750" algn="l">
            <a:defRPr sz="3300"/>
          </a:lvl4pPr>
          <a:lvl5pPr marL="1143000" indent="-285750" algn="l">
            <a:defRPr sz="3300"/>
          </a:lvl5pPr>
          <a:lvl6pPr marL="1428750" indent="-285750" algn="l">
            <a:defRPr sz="3300"/>
          </a:lvl6pPr>
          <a:lvl7pPr marL="1714500" indent="-285750" algn="l">
            <a:defRPr sz="3300"/>
          </a:lvl7pPr>
          <a:lvl8pPr marL="2000250" indent="-285750" algn="l">
            <a:defRPr sz="3300"/>
          </a:lvl8pPr>
          <a:lvl9pPr marL="2286000" indent="-285750" algn="l">
            <a:defRPr sz="3300"/>
          </a:lvl9pPr>
        </a:lstStyle>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职业崇高信念</a:t>
          </a:r>
          <a:endParaRPr lang="zh-CN" altLang="en-US" b="1" dirty="0" smtClean="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关爱生命信念</a:t>
          </a:r>
          <a:endParaRPr>
            <a:solidFill>
              <a:schemeClr val="dk1"/>
            </a:solidFill>
          </a:endParaRPr>
        </a:p>
      </dsp:txBody>
      <dsp:txXfrm>
        <a:off x="4228387" y="951459"/>
        <a:ext cx="3709112" cy="1524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048549" cy="3048021"/>
        <a:chOff x="0" y="0"/>
        <a:chExt cx="7048549" cy="3048021"/>
      </a:xfrm>
    </dsp:grpSpPr>
    <dsp:sp modelId="{55ABE370-5FF3-4168-8843-C86E0C5839DC}">
      <dsp:nvSpPr>
        <dsp:cNvPr id="3" name="矩形 2"/>
        <dsp:cNvSpPr/>
      </dsp:nvSpPr>
      <dsp:spPr bwMode="white">
        <a:xfrm>
          <a:off x="0" y="36978"/>
          <a:ext cx="3293714" cy="777600"/>
        </a:xfrm>
        <a:prstGeom prst="rect">
          <a:avLst/>
        </a:prstGeom>
        <a:solidFill>
          <a:srgbClr val="A1F5F3"/>
        </a:solidFill>
        <a:sp3d prstMaterial="translucentPowder">
          <a:bevelT w="127000" h="25400" prst="softRound"/>
        </a:sp3d>
      </dsp:spPr>
      <dsp:style>
        <a:lnRef idx="1">
          <a:schemeClr val="accent1"/>
        </a:lnRef>
        <a:fillRef idx="1">
          <a:schemeClr val="accent1"/>
        </a:fillRef>
        <a:effectRef idx="0">
          <a:scrgbClr r="0" g="0" b="0"/>
        </a:effectRef>
        <a:fontRef idx="minor">
          <a:schemeClr val="lt1"/>
        </a:fontRef>
      </dsp:style>
      <dsp:txBody>
        <a:bodyPr lIns="170688" tIns="97536" rIns="170688" bIns="97536"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zh-CN" altLang="en-US" sz="2400" dirty="0" smtClean="0">
              <a:solidFill>
                <a:srgbClr val="0000FF"/>
              </a:solidFill>
            </a:rPr>
            <a:t>关怀体验能力</a:t>
          </a:r>
          <a:endParaRPr lang="zh-CN" altLang="en-US" sz="2400" dirty="0">
            <a:solidFill>
              <a:srgbClr val="0000FF"/>
            </a:solidFill>
          </a:endParaRPr>
        </a:p>
      </dsp:txBody>
      <dsp:txXfrm>
        <a:off x="0" y="36978"/>
        <a:ext cx="3293714" cy="777600"/>
      </dsp:txXfrm>
    </dsp:sp>
    <dsp:sp modelId="{EB4A3162-7F7B-41FF-94B3-4B58A7C5DF79}">
      <dsp:nvSpPr>
        <dsp:cNvPr id="4" name="矩形 3"/>
        <dsp:cNvSpPr/>
      </dsp:nvSpPr>
      <dsp:spPr bwMode="white">
        <a:xfrm>
          <a:off x="0" y="814578"/>
          <a:ext cx="3293714" cy="2196465"/>
        </a:xfrm>
        <a:prstGeom prst="rect">
          <a:avLst/>
        </a:prstGeom>
        <a:solidFill>
          <a:srgbClr val="DAFEF5">
            <a:alpha val="89804"/>
          </a:srgbClr>
        </a:solidFill>
        <a:sp3d extrusionH="1700" prstMaterial="dkEdge">
          <a:bevelT w="25400" h="6350" prst="softRound"/>
          <a:bevelB w="0" h="0" prst="convex"/>
        </a:sp3d>
      </dsp:spPr>
      <dsp:style>
        <a:lnRef idx="1">
          <a:schemeClr val="accent1">
            <a:alpha val="90000"/>
            <a:tint val="40000"/>
          </a:schemeClr>
        </a:lnRef>
        <a:fillRef idx="1">
          <a:schemeClr val="accent1">
            <a:alpha val="90000"/>
            <a:tint val="40000"/>
          </a:schemeClr>
        </a:fillRef>
        <a:effectRef idx="0">
          <a:scrgbClr r="0" g="0" b="0"/>
        </a:effectRef>
        <a:fontRef idx="minor"/>
      </dsp:style>
      <dsp:txBody>
        <a:bodyPr lIns="144018" tIns="144018" rIns="192024" bIns="216027" anchor="t"/>
        <a:lstStyle>
          <a:lvl1pPr algn="l">
            <a:defRPr sz="27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行为观察能力</a:t>
          </a:r>
          <a:endParaRPr lang="zh-CN" altLang="en-US" b="1" dirty="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同理体验能力</a:t>
          </a:r>
          <a:endParaRPr lang="zh-CN" altLang="en-US" b="1" dirty="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专业感悟能力</a:t>
          </a:r>
          <a:endParaRPr lang="zh-CN" altLang="en-US" b="1" dirty="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情境分析能力</a:t>
          </a:r>
          <a:endParaRPr lang="zh-CN" altLang="en-US" b="1" dirty="0">
            <a:solidFill>
              <a:schemeClr val="dk1"/>
            </a:solidFill>
            <a:latin typeface="楷体" panose="02010609060101010101" pitchFamily="49" charset="-122"/>
            <a:ea typeface="楷体" panose="02010609060101010101" pitchFamily="49" charset="-122"/>
          </a:endParaRPr>
        </a:p>
      </dsp:txBody>
      <dsp:txXfrm>
        <a:off x="0" y="814578"/>
        <a:ext cx="3293714" cy="2196465"/>
      </dsp:txXfrm>
    </dsp:sp>
    <dsp:sp modelId="{54F83722-1517-4618-A738-535C7023EF74}">
      <dsp:nvSpPr>
        <dsp:cNvPr id="5" name="矩形 4"/>
        <dsp:cNvSpPr/>
      </dsp:nvSpPr>
      <dsp:spPr bwMode="white">
        <a:xfrm>
          <a:off x="3754835" y="6512"/>
          <a:ext cx="3293714" cy="777600"/>
        </a:xfrm>
        <a:prstGeom prst="rect">
          <a:avLst/>
        </a:prstGeom>
        <a:solidFill>
          <a:srgbClr val="A1F5F3"/>
        </a:solidFill>
        <a:sp3d prstMaterial="translucentPowder">
          <a:bevelT w="127000" h="25400" prst="softRound"/>
        </a:sp3d>
      </dsp:spPr>
      <dsp:style>
        <a:lnRef idx="1">
          <a:schemeClr val="accent1"/>
        </a:lnRef>
        <a:fillRef idx="1">
          <a:schemeClr val="accent1"/>
        </a:fillRef>
        <a:effectRef idx="0">
          <a:scrgbClr r="0" g="0" b="0"/>
        </a:effectRef>
        <a:fontRef idx="minor">
          <a:schemeClr val="lt1"/>
        </a:fontRef>
      </dsp:style>
      <dsp:txBody>
        <a:bodyPr lIns="170688" tIns="97536" rIns="170688" bIns="97536" anchor="ctr"/>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zh-CN" altLang="en-US" sz="2400" dirty="0" smtClean="0">
              <a:solidFill>
                <a:srgbClr val="0000FF"/>
              </a:solidFill>
            </a:rPr>
            <a:t>关怀行为能力</a:t>
          </a:r>
          <a:endParaRPr lang="zh-CN" altLang="en-US" sz="2400" dirty="0">
            <a:solidFill>
              <a:srgbClr val="0000FF"/>
            </a:solidFill>
          </a:endParaRPr>
        </a:p>
      </dsp:txBody>
      <dsp:txXfrm>
        <a:off x="3754835" y="6512"/>
        <a:ext cx="3293714" cy="777600"/>
      </dsp:txXfrm>
    </dsp:sp>
    <dsp:sp modelId="{4D5CFADA-2803-458F-8856-5D14C9FAAB6D}">
      <dsp:nvSpPr>
        <dsp:cNvPr id="6" name="矩形 5"/>
        <dsp:cNvSpPr/>
      </dsp:nvSpPr>
      <dsp:spPr bwMode="white">
        <a:xfrm>
          <a:off x="3754835" y="814578"/>
          <a:ext cx="3293714" cy="2196465"/>
        </a:xfrm>
        <a:prstGeom prst="rect">
          <a:avLst/>
        </a:prstGeom>
        <a:solidFill>
          <a:srgbClr val="DAFEF5">
            <a:alpha val="90000"/>
          </a:srgbClr>
        </a:solidFill>
        <a:sp3d extrusionH="1700" prstMaterial="dkEdge">
          <a:bevelT w="25400" h="6350" prst="softRound"/>
          <a:bevelB w="0" h="0" prst="convex"/>
        </a:sp3d>
      </dsp:spPr>
      <dsp:style>
        <a:lnRef idx="1">
          <a:schemeClr val="accent1">
            <a:alpha val="90000"/>
            <a:tint val="40000"/>
          </a:schemeClr>
        </a:lnRef>
        <a:fillRef idx="1">
          <a:schemeClr val="accent1">
            <a:alpha val="90000"/>
            <a:tint val="40000"/>
          </a:schemeClr>
        </a:fillRef>
        <a:effectRef idx="0">
          <a:scrgbClr r="0" g="0" b="0"/>
        </a:effectRef>
        <a:fontRef idx="minor"/>
      </dsp:style>
      <dsp:txBody>
        <a:bodyPr lIns="144018" tIns="144018" rIns="192024" bIns="216027" anchor="t"/>
        <a:lstStyle>
          <a:lvl1pPr algn="l">
            <a:defRPr sz="27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情感沟通能力</a:t>
          </a:r>
          <a:endParaRPr lang="zh-CN" altLang="en-US" b="1" dirty="0" smtClean="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精神支持能力</a:t>
          </a:r>
          <a:endParaRPr lang="zh-CN" altLang="en-US" b="1" dirty="0" smtClean="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人际协调能力</a:t>
          </a:r>
          <a:endParaRPr lang="zh-CN" altLang="en-US" b="1" dirty="0" smtClean="0">
            <a:solidFill>
              <a:schemeClr val="dk1"/>
            </a:solidFill>
            <a:latin typeface="楷体" panose="02010609060101010101" pitchFamily="49" charset="-122"/>
            <a:ea typeface="楷体" panose="02010609060101010101" pitchFamily="49" charset="-122"/>
          </a:endParaRPr>
        </a:p>
        <a:p>
          <a:pPr lvl="1">
            <a:lnSpc>
              <a:spcPct val="100000"/>
            </a:lnSpc>
            <a:spcBef>
              <a:spcPct val="0"/>
            </a:spcBef>
            <a:spcAft>
              <a:spcPct val="15000"/>
            </a:spcAft>
            <a:buChar char="•"/>
          </a:pPr>
          <a:r>
            <a:rPr lang="zh-CN" altLang="en-US" b="1" dirty="0" smtClean="0">
              <a:solidFill>
                <a:schemeClr val="dk1"/>
              </a:solidFill>
              <a:latin typeface="楷体" panose="02010609060101010101" pitchFamily="49" charset="-122"/>
              <a:ea typeface="楷体" panose="02010609060101010101" pitchFamily="49" charset="-122"/>
            </a:rPr>
            <a:t>解决问题能力</a:t>
          </a:r>
          <a:endParaRPr>
            <a:solidFill>
              <a:schemeClr val="dk1"/>
            </a:solidFill>
          </a:endParaRPr>
        </a:p>
      </dsp:txBody>
      <dsp:txXfrm>
        <a:off x="3754835" y="814578"/>
        <a:ext cx="3293714" cy="21964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 typeface="Arial" panose="020B0604020202020204" pitchFamily="34" charset="0"/>
              <a:buNone/>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 typeface="Arial" panose="020B0604020202020204" pitchFamily="34" charset="0"/>
              <a:buNone/>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 typeface="Arial" panose="020B0604020202020204" pitchFamily="34" charset="0"/>
              <a:buNone/>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altLang="en-US" sz="1200" dirty="0">
                <a:ea typeface="宋体" panose="02010600030101010101" pitchFamily="2" charset="-122"/>
              </a:rPr>
            </a:fld>
            <a:endParaRPr lang="en-US" altLang="en-US" sz="1200" dirty="0">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Arial" panose="020B0604020202020204" pitchFamily="34" charset="0"/>
        <a:ea typeface="隶书" panose="02010509060101010101" pitchFamily="49" charset="-122"/>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隶书" panose="02010509060101010101" pitchFamily="49" charset="-122"/>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隶书" panose="02010509060101010101" pitchFamily="49" charset="-122"/>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隶书" panose="02010509060101010101" pitchFamily="49" charset="-122"/>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隶书" panose="020105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050" name="矩形 6151"/>
          <p:cNvSpPr>
            <a:spLocks noTextEdit="1"/>
          </p:cNvSpPr>
          <p:nvPr userDrawn="1"/>
        </p:nvSpPr>
        <p:spPr>
          <a:xfrm>
            <a:off x="1200151" y="1557338"/>
            <a:ext cx="7584016" cy="1223962"/>
          </a:xfrm>
          <a:prstGeom prst="rect">
            <a:avLst/>
          </a:prstGeom>
        </p:spPr>
        <p:txBody>
          <a:bodyPr wrap="none" fromWordArt="1">
            <a:prstTxWarp prst="textPlain">
              <a:avLst>
                <a:gd name="adj" fmla="val 50000"/>
              </a:avLst>
            </a:prstTxWarp>
            <a:normAutofit/>
          </a:bodyPr>
          <a:p>
            <a:pPr algn="ctr"/>
            <a:r>
              <a:rPr lang="zh-CN" altLang="en-US" sz="6400" b="1">
                <a:ln w="12700" cap="flat" cmpd="sng">
                  <a:solidFill>
                    <a:schemeClr val="tx1"/>
                  </a:solidFill>
                  <a:prstDash val="solid"/>
                  <a:headEnd type="none" w="med" len="med"/>
                  <a:tailEnd type="none" w="med" len="med"/>
                </a:ln>
                <a:gradFill rotWithShape="1">
                  <a:gsLst>
                    <a:gs pos="0">
                      <a:srgbClr val="FFCC00"/>
                    </a:gs>
                    <a:gs pos="100000">
                      <a:srgbClr val="FE6700">
                        <a:alpha val="98000"/>
                      </a:srgbClr>
                    </a:gs>
                  </a:gsLst>
                  <a:lin ang="5400000" scaled="1"/>
                  <a:tileRect/>
                </a:gradFill>
                <a:latin typeface="黑体" panose="02010609060101010101" pitchFamily="49" charset="-122"/>
                <a:ea typeface="黑体" panose="02010609060101010101" pitchFamily="49" charset="-122"/>
              </a:rPr>
              <a:t>护理教育学</a:t>
            </a:r>
            <a:endParaRPr lang="zh-CN" altLang="en-US" sz="6400" b="1">
              <a:ln w="12700" cap="flat" cmpd="sng">
                <a:solidFill>
                  <a:schemeClr val="tx1"/>
                </a:solidFill>
                <a:prstDash val="solid"/>
                <a:headEnd type="none" w="med" len="med"/>
                <a:tailEnd type="none" w="med" len="med"/>
              </a:ln>
              <a:gradFill rotWithShape="1">
                <a:gsLst>
                  <a:gs pos="0">
                    <a:srgbClr val="FFCC00"/>
                  </a:gs>
                  <a:gs pos="100000">
                    <a:srgbClr val="FE6700">
                      <a:alpha val="98000"/>
                    </a:srgbClr>
                  </a:gs>
                </a:gsLst>
                <a:lin ang="5400000" scaled="1"/>
                <a:tileRect/>
              </a:gradFill>
              <a:latin typeface="黑体" panose="02010609060101010101" pitchFamily="49" charset="-122"/>
              <a:ea typeface="黑体" panose="02010609060101010101" pitchFamily="49" charset="-122"/>
            </a:endParaRPr>
          </a:p>
        </p:txBody>
      </p:sp>
      <p:sp>
        <p:nvSpPr>
          <p:cNvPr id="2051" name="矩形 6152"/>
          <p:cNvSpPr>
            <a:spLocks noTextEdit="1"/>
          </p:cNvSpPr>
          <p:nvPr userDrawn="1"/>
        </p:nvSpPr>
        <p:spPr>
          <a:xfrm>
            <a:off x="1390651" y="3284538"/>
            <a:ext cx="6817783" cy="576262"/>
          </a:xfrm>
          <a:prstGeom prst="rect">
            <a:avLst/>
          </a:prstGeom>
        </p:spPr>
        <p:txBody>
          <a:bodyPr wrap="none" fromWordArt="1">
            <a:prstTxWarp prst="textPlain">
              <a:avLst>
                <a:gd name="adj" fmla="val 50000"/>
              </a:avLst>
            </a:prstTxWarp>
            <a:normAutofit fontScale="70000"/>
          </a:bodyPr>
          <a:p>
            <a:pPr algn="ctr"/>
            <a:r>
              <a:rPr lang="zh-CN" altLang="en-US" sz="4265">
                <a:solidFill>
                  <a:srgbClr val="CC3300"/>
                </a:solidFill>
                <a:effectLst>
                  <a:outerShdw dist="45791" dir="3378595" algn="ctr" rotWithShape="0">
                    <a:srgbClr val="CC6600">
                      <a:alpha val="50000"/>
                    </a:srgbClr>
                  </a:outerShdw>
                </a:effectLst>
                <a:latin typeface="Arial" panose="020B0604020202020204" pitchFamily="34" charset="0"/>
                <a:ea typeface="Arial" panose="020B0604020202020204" pitchFamily="34" charset="0"/>
              </a:rPr>
              <a:t>Nursing Pedagogy</a:t>
            </a:r>
            <a:endParaRPr lang="zh-CN" altLang="en-US" sz="4265">
              <a:solidFill>
                <a:srgbClr val="CC3300"/>
              </a:solidFill>
              <a:effectLst>
                <a:outerShdw dist="45791" dir="3378595" algn="ctr" rotWithShape="0">
                  <a:srgbClr val="CC6600">
                    <a:alpha val="50000"/>
                  </a:srgbClr>
                </a:outerShdw>
              </a:effectLst>
              <a:latin typeface="Arial" panose="020B0604020202020204" pitchFamily="34" charset="0"/>
              <a:ea typeface="Arial" panose="020B0604020202020204" pitchFamily="34" charset="0"/>
            </a:endParaRPr>
          </a:p>
        </p:txBody>
      </p:sp>
      <p:sp>
        <p:nvSpPr>
          <p:cNvPr id="6146" name="标题 6145"/>
          <p:cNvSpPr>
            <a:spLocks noGrp="1"/>
          </p:cNvSpPr>
          <p:nvPr>
            <p:ph type="ctrTitle"/>
          </p:nvPr>
        </p:nvSpPr>
        <p:spPr>
          <a:xfrm>
            <a:off x="628651" y="1484313"/>
            <a:ext cx="10363200" cy="1470025"/>
          </a:xfrm>
          <a:prstGeom prst="rect">
            <a:avLst/>
          </a:prstGeom>
          <a:noFill/>
          <a:ln w="9525">
            <a:noFill/>
          </a:ln>
        </p:spPr>
        <p:txBody>
          <a:bodyPr/>
          <a:lstStyle>
            <a:lvl1pPr lvl="0">
              <a:defRPr sz="5400" kern="1200">
                <a:ea typeface="华文隶书" panose="02010800040101010101" pitchFamily="2" charset="-122"/>
              </a:defRPr>
            </a:lvl1pPr>
          </a:lstStyle>
          <a:p>
            <a:pPr lvl="0"/>
            <a:r>
              <a:rPr lang="zh-CN" altLang="en-US" noProof="1"/>
              <a:t>单击此处编辑母版标题样式</a:t>
            </a:r>
            <a:endParaRPr lang="zh-CN" altLang="en-US" noProof="1"/>
          </a:p>
        </p:txBody>
      </p:sp>
      <p:sp>
        <p:nvSpPr>
          <p:cNvPr id="6147" name="副标题 6146"/>
          <p:cNvSpPr>
            <a:spLocks noGrp="1"/>
          </p:cNvSpPr>
          <p:nvPr>
            <p:ph type="subTitle" idx="1"/>
          </p:nvPr>
        </p:nvSpPr>
        <p:spPr>
          <a:xfrm>
            <a:off x="624417" y="3644900"/>
            <a:ext cx="7871883" cy="792163"/>
          </a:xfrm>
          <a:prstGeom prst="rect">
            <a:avLst/>
          </a:prstGeom>
          <a:noFill/>
          <a:ln w="9525">
            <a:noFill/>
          </a:ln>
        </p:spPr>
        <p:txBody>
          <a:bodyPr/>
          <a:lstStyle>
            <a:lvl1pPr marL="0" lvl="0" indent="0" algn="ctr">
              <a:buNone/>
              <a:defRPr b="0" kern="1200">
                <a:solidFill>
                  <a:schemeClr val="accent2"/>
                </a:solidFill>
                <a:ea typeface="楷体_GB2312" pitchFamily="49" charset="-122"/>
              </a:defRPr>
            </a:lvl1pPr>
            <a:lvl2pPr marL="457200" lvl="1" indent="-457200" algn="ctr">
              <a:buNone/>
              <a:defRPr b="0" kern="1200">
                <a:solidFill>
                  <a:schemeClr val="accent2"/>
                </a:solidFill>
                <a:ea typeface="楷体_GB2312" pitchFamily="49" charset="-122"/>
              </a:defRPr>
            </a:lvl2pPr>
            <a:lvl3pPr marL="914400" lvl="2" indent="-914400" algn="ctr">
              <a:buNone/>
              <a:defRPr b="0" kern="1200">
                <a:solidFill>
                  <a:schemeClr val="accent2"/>
                </a:solidFill>
                <a:ea typeface="楷体_GB2312" pitchFamily="49" charset="-122"/>
              </a:defRPr>
            </a:lvl3pPr>
            <a:lvl4pPr marL="1371600" lvl="3" indent="-1371600" algn="ctr">
              <a:buNone/>
              <a:defRPr b="0" kern="1200">
                <a:solidFill>
                  <a:schemeClr val="accent2"/>
                </a:solidFill>
                <a:ea typeface="楷体_GB2312" pitchFamily="49" charset="-122"/>
              </a:defRPr>
            </a:lvl4pPr>
            <a:lvl5pPr marL="1828800" lvl="4" indent="-1828800" algn="ctr">
              <a:buNone/>
              <a:defRPr b="0" kern="1200">
                <a:solidFill>
                  <a:schemeClr val="accent2"/>
                </a:solidFill>
                <a:ea typeface="楷体_GB2312" pitchFamily="49" charset="-122"/>
              </a:defRPr>
            </a:lvl5pPr>
          </a:lstStyle>
          <a:p>
            <a:pPr lvl="0"/>
            <a:r>
              <a:rPr lang="zh-CN" altLang="en-US" noProof="1"/>
              <a:t>单击此处编辑母版副标题样式</a:t>
            </a:r>
            <a:endParaRPr lang="zh-CN" altLang="en-US" noProof="1"/>
          </a:p>
        </p:txBody>
      </p:sp>
      <p:sp>
        <p:nvSpPr>
          <p:cNvPr id="9" name="日期占位符 6147"/>
          <p:cNvSpPr>
            <a:spLocks noGrp="1"/>
          </p:cNvSpPr>
          <p:nvPr>
            <p:ph type="dt" sz="half" idx="2"/>
          </p:nvPr>
        </p:nvSpPr>
        <p:spPr>
          <a:xfrm>
            <a:off x="609600" y="6245225"/>
            <a:ext cx="2844800" cy="476250"/>
          </a:xfrm>
          <a:prstGeom prst="rect">
            <a:avLst/>
          </a:prstGeom>
        </p:spPr>
        <p:txBody>
          <a:bodyPr anchor="t"/>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0" name="页脚占位符 6148"/>
          <p:cNvSpPr>
            <a:spLocks noGrp="1"/>
          </p:cNvSpPr>
          <p:nvPr>
            <p:ph type="ftr" sz="quarter" idx="3"/>
          </p:nvPr>
        </p:nvSpPr>
        <p:spPr>
          <a:xfrm>
            <a:off x="4165600" y="6245225"/>
            <a:ext cx="3860800" cy="476250"/>
          </a:xfrm>
          <a:prstGeom prst="rect">
            <a:avLst/>
          </a:prstGeom>
        </p:spPr>
        <p:txBody>
          <a:bodyPr anchor="t"/>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1" name="灯片编号占位符 1"/>
          <p:cNvSpPr>
            <a:spLocks noGrp="1"/>
          </p:cNvSpPr>
          <p:nvPr>
            <p:ph type="sldNum" sz="quarter" idx="4"/>
          </p:nvPr>
        </p:nvSpPr>
        <p:spPr>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ea typeface="宋体" panose="02010600030101010101" pitchFamily="2" charset="-122"/>
              </a:rPr>
            </a:fld>
            <a:endParaRPr lang="en-US" altLang="en-US" dirty="0">
              <a:ea typeface="宋体" panose="02010600030101010101" pitchFamily="2" charset="-122"/>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188913"/>
            <a:ext cx="2743200" cy="593725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188913"/>
            <a:ext cx="8070573" cy="5937250"/>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050" name="矩形 6151"/>
          <p:cNvSpPr>
            <a:spLocks noTextEdit="1"/>
          </p:cNvSpPr>
          <p:nvPr userDrawn="1"/>
        </p:nvSpPr>
        <p:spPr>
          <a:xfrm>
            <a:off x="1200151" y="1557338"/>
            <a:ext cx="7584016" cy="1223962"/>
          </a:xfrm>
          <a:prstGeom prst="rect">
            <a:avLst/>
          </a:prstGeom>
        </p:spPr>
        <p:txBody>
          <a:bodyPr wrap="none" fromWordArt="1">
            <a:prstTxWarp prst="textPlain">
              <a:avLst>
                <a:gd name="adj" fmla="val 50000"/>
              </a:avLst>
            </a:prstTxWarp>
            <a:normAutofit/>
          </a:bodyPr>
          <a:p>
            <a:pPr algn="ctr"/>
            <a:r>
              <a:rPr lang="zh-CN" altLang="en-US" sz="6400" b="1">
                <a:ln w="12700" cap="flat" cmpd="sng">
                  <a:solidFill>
                    <a:schemeClr val="tx1"/>
                  </a:solidFill>
                  <a:prstDash val="solid"/>
                  <a:headEnd type="none" w="med" len="med"/>
                  <a:tailEnd type="none" w="med" len="med"/>
                </a:ln>
                <a:gradFill rotWithShape="1">
                  <a:gsLst>
                    <a:gs pos="0">
                      <a:srgbClr val="FFCC00"/>
                    </a:gs>
                    <a:gs pos="100000">
                      <a:srgbClr val="FE6700">
                        <a:alpha val="98000"/>
                      </a:srgbClr>
                    </a:gs>
                  </a:gsLst>
                  <a:lin ang="5400000" scaled="1"/>
                  <a:tileRect/>
                </a:gradFill>
                <a:latin typeface="黑体" panose="02010609060101010101" pitchFamily="49" charset="-122"/>
                <a:ea typeface="黑体" panose="02010609060101010101" pitchFamily="49" charset="-122"/>
              </a:rPr>
              <a:t>护理教育学</a:t>
            </a:r>
            <a:endParaRPr lang="zh-CN" altLang="en-US" sz="6400" b="1">
              <a:ln w="12700" cap="flat" cmpd="sng">
                <a:solidFill>
                  <a:schemeClr val="tx1"/>
                </a:solidFill>
                <a:prstDash val="solid"/>
                <a:headEnd type="none" w="med" len="med"/>
                <a:tailEnd type="none" w="med" len="med"/>
              </a:ln>
              <a:gradFill rotWithShape="1">
                <a:gsLst>
                  <a:gs pos="0">
                    <a:srgbClr val="FFCC00"/>
                  </a:gs>
                  <a:gs pos="100000">
                    <a:srgbClr val="FE6700">
                      <a:alpha val="98000"/>
                    </a:srgbClr>
                  </a:gs>
                </a:gsLst>
                <a:lin ang="5400000" scaled="1"/>
                <a:tileRect/>
              </a:gradFill>
              <a:latin typeface="黑体" panose="02010609060101010101" pitchFamily="49" charset="-122"/>
              <a:ea typeface="黑体" panose="02010609060101010101" pitchFamily="49" charset="-122"/>
            </a:endParaRPr>
          </a:p>
        </p:txBody>
      </p:sp>
      <p:sp>
        <p:nvSpPr>
          <p:cNvPr id="2051" name="矩形 6152"/>
          <p:cNvSpPr>
            <a:spLocks noTextEdit="1"/>
          </p:cNvSpPr>
          <p:nvPr userDrawn="1"/>
        </p:nvSpPr>
        <p:spPr>
          <a:xfrm>
            <a:off x="1390651" y="3284538"/>
            <a:ext cx="6817783" cy="576262"/>
          </a:xfrm>
          <a:prstGeom prst="rect">
            <a:avLst/>
          </a:prstGeom>
        </p:spPr>
        <p:txBody>
          <a:bodyPr wrap="none" fromWordArt="1">
            <a:prstTxWarp prst="textPlain">
              <a:avLst>
                <a:gd name="adj" fmla="val 50000"/>
              </a:avLst>
            </a:prstTxWarp>
            <a:normAutofit fontScale="70000"/>
          </a:bodyPr>
          <a:p>
            <a:pPr algn="ctr"/>
            <a:r>
              <a:rPr lang="zh-CN" altLang="en-US" sz="4265">
                <a:solidFill>
                  <a:srgbClr val="CC3300"/>
                </a:solidFill>
                <a:effectLst>
                  <a:outerShdw dist="45791" dir="3378595" algn="ctr" rotWithShape="0">
                    <a:srgbClr val="CC6600">
                      <a:alpha val="50000"/>
                    </a:srgbClr>
                  </a:outerShdw>
                </a:effectLst>
                <a:latin typeface="Arial" panose="020B0604020202020204" pitchFamily="34" charset="0"/>
                <a:ea typeface="Arial" panose="020B0604020202020204" pitchFamily="34" charset="0"/>
              </a:rPr>
              <a:t>Nursing Pedagogy</a:t>
            </a:r>
            <a:endParaRPr lang="zh-CN" altLang="en-US" sz="4265">
              <a:solidFill>
                <a:srgbClr val="CC3300"/>
              </a:solidFill>
              <a:effectLst>
                <a:outerShdw dist="45791" dir="3378595" algn="ctr" rotWithShape="0">
                  <a:srgbClr val="CC6600">
                    <a:alpha val="50000"/>
                  </a:srgbClr>
                </a:outerShdw>
              </a:effectLst>
              <a:latin typeface="Arial" panose="020B0604020202020204" pitchFamily="34" charset="0"/>
              <a:ea typeface="Arial" panose="020B0604020202020204" pitchFamily="34" charset="0"/>
            </a:endParaRPr>
          </a:p>
        </p:txBody>
      </p:sp>
      <p:sp>
        <p:nvSpPr>
          <p:cNvPr id="6146" name="标题 6145"/>
          <p:cNvSpPr>
            <a:spLocks noGrp="1"/>
          </p:cNvSpPr>
          <p:nvPr>
            <p:ph type="ctrTitle"/>
          </p:nvPr>
        </p:nvSpPr>
        <p:spPr>
          <a:xfrm>
            <a:off x="628651" y="1484313"/>
            <a:ext cx="10363200" cy="1470025"/>
          </a:xfrm>
          <a:prstGeom prst="rect">
            <a:avLst/>
          </a:prstGeom>
          <a:noFill/>
          <a:ln w="9525">
            <a:noFill/>
          </a:ln>
        </p:spPr>
        <p:txBody>
          <a:bodyPr/>
          <a:lstStyle>
            <a:lvl1pPr lvl="0">
              <a:defRPr sz="5400" kern="1200">
                <a:ea typeface="华文隶书" panose="02010800040101010101" pitchFamily="2" charset="-122"/>
              </a:defRPr>
            </a:lvl1pPr>
          </a:lstStyle>
          <a:p>
            <a:pPr lvl="0"/>
            <a:r>
              <a:rPr lang="zh-CN" altLang="en-US" noProof="1"/>
              <a:t>单击此处编辑母版标题样式</a:t>
            </a:r>
            <a:endParaRPr lang="zh-CN" altLang="en-US" noProof="1"/>
          </a:p>
        </p:txBody>
      </p:sp>
      <p:sp>
        <p:nvSpPr>
          <p:cNvPr id="6147" name="副标题 6146"/>
          <p:cNvSpPr>
            <a:spLocks noGrp="1"/>
          </p:cNvSpPr>
          <p:nvPr>
            <p:ph type="subTitle" idx="1"/>
          </p:nvPr>
        </p:nvSpPr>
        <p:spPr>
          <a:xfrm>
            <a:off x="624417" y="3644900"/>
            <a:ext cx="7871883" cy="792163"/>
          </a:xfrm>
          <a:prstGeom prst="rect">
            <a:avLst/>
          </a:prstGeom>
          <a:noFill/>
          <a:ln w="9525">
            <a:noFill/>
          </a:ln>
        </p:spPr>
        <p:txBody>
          <a:bodyPr/>
          <a:lstStyle>
            <a:lvl1pPr marL="0" lvl="0" indent="0" algn="ctr">
              <a:buNone/>
              <a:defRPr b="0" kern="1200">
                <a:solidFill>
                  <a:schemeClr val="accent2"/>
                </a:solidFill>
                <a:ea typeface="楷体_GB2312" pitchFamily="49" charset="-122"/>
              </a:defRPr>
            </a:lvl1pPr>
            <a:lvl2pPr marL="457200" lvl="1" indent="-457200" algn="ctr">
              <a:buNone/>
              <a:defRPr b="0" kern="1200">
                <a:solidFill>
                  <a:schemeClr val="accent2"/>
                </a:solidFill>
                <a:ea typeface="楷体_GB2312" pitchFamily="49" charset="-122"/>
              </a:defRPr>
            </a:lvl2pPr>
            <a:lvl3pPr marL="914400" lvl="2" indent="-914400" algn="ctr">
              <a:buNone/>
              <a:defRPr b="0" kern="1200">
                <a:solidFill>
                  <a:schemeClr val="accent2"/>
                </a:solidFill>
                <a:ea typeface="楷体_GB2312" pitchFamily="49" charset="-122"/>
              </a:defRPr>
            </a:lvl3pPr>
            <a:lvl4pPr marL="1371600" lvl="3" indent="-1371600" algn="ctr">
              <a:buNone/>
              <a:defRPr b="0" kern="1200">
                <a:solidFill>
                  <a:schemeClr val="accent2"/>
                </a:solidFill>
                <a:ea typeface="楷体_GB2312" pitchFamily="49" charset="-122"/>
              </a:defRPr>
            </a:lvl4pPr>
            <a:lvl5pPr marL="1828800" lvl="4" indent="-1828800" algn="ctr">
              <a:buNone/>
              <a:defRPr b="0" kern="1200">
                <a:solidFill>
                  <a:schemeClr val="accent2"/>
                </a:solidFill>
                <a:ea typeface="楷体_GB2312" pitchFamily="49" charset="-122"/>
              </a:defRPr>
            </a:lvl5pPr>
          </a:lstStyle>
          <a:p>
            <a:pPr lvl="0"/>
            <a:r>
              <a:rPr lang="zh-CN" altLang="en-US" noProof="1"/>
              <a:t>单击此处编辑母版副标题样式</a:t>
            </a:r>
            <a:endParaRPr lang="zh-CN" altLang="en-US" noProof="1"/>
          </a:p>
        </p:txBody>
      </p:sp>
      <p:sp>
        <p:nvSpPr>
          <p:cNvPr id="9" name="日期占位符 6147"/>
          <p:cNvSpPr>
            <a:spLocks noGrp="1"/>
          </p:cNvSpPr>
          <p:nvPr>
            <p:ph type="dt" sz="half" idx="2"/>
          </p:nvPr>
        </p:nvSpPr>
        <p:spPr>
          <a:xfrm>
            <a:off x="609600" y="6245225"/>
            <a:ext cx="2844800" cy="476250"/>
          </a:xfrm>
          <a:prstGeom prst="rect">
            <a:avLst/>
          </a:prstGeom>
        </p:spPr>
        <p:txBody>
          <a:bodyPr anchor="t"/>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0" name="页脚占位符 6148"/>
          <p:cNvSpPr>
            <a:spLocks noGrp="1"/>
          </p:cNvSpPr>
          <p:nvPr>
            <p:ph type="ftr" sz="quarter" idx="3"/>
          </p:nvPr>
        </p:nvSpPr>
        <p:spPr>
          <a:xfrm>
            <a:off x="4165600" y="6245225"/>
            <a:ext cx="3860800" cy="476250"/>
          </a:xfrm>
          <a:prstGeom prst="rect">
            <a:avLst/>
          </a:prstGeom>
        </p:spPr>
        <p:txBody>
          <a:bodyPr anchor="t"/>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1" name="灯片编号占位符 1"/>
          <p:cNvSpPr>
            <a:spLocks noGrp="1"/>
          </p:cNvSpPr>
          <p:nvPr>
            <p:ph type="sldNum" sz="quarter" idx="4"/>
          </p:nvPr>
        </p:nvSpPr>
        <p:spPr>
          <a:xfrm>
            <a:off x="8737600" y="6245225"/>
            <a:ext cx="2844800" cy="476250"/>
          </a:xfrm>
          <a:prstGeom prst="rect">
            <a:avLst/>
          </a:prstGeom>
        </p:spPr>
        <p:txBody>
          <a:bodyPr vert="horz" wrap="square" lIns="91440" tIns="45720" rIns="91440" bIns="45720" numCol="1" anchor="t" anchorCtr="0" compatLnSpc="1"/>
          <a:p>
            <a:pPr algn="r" eaLnBrk="1" hangingPunct="1">
              <a:buNone/>
            </a:pPr>
            <a:fld id="{9A0DB2DC-4C9A-4742-B13C-FB6460FD3503}" type="slidenum">
              <a:rPr lang="en-US" altLang="en-US" dirty="0">
                <a:ea typeface="宋体" panose="02010600030101010101" pitchFamily="2" charset="-122"/>
              </a:rPr>
            </a:fld>
            <a:endParaRPr lang="en-US" altLang="en-US" dirty="0">
              <a:ea typeface="宋体" panose="02010600030101010101" pitchFamily="2" charset="-122"/>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1186775" y="1778438"/>
            <a:ext cx="4873575"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256939" y="1778438"/>
            <a:ext cx="4897576"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1"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188913"/>
            <a:ext cx="2743200" cy="593725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09600" y="188913"/>
            <a:ext cx="8070573" cy="5937250"/>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205728" y="1600200"/>
            <a:ext cx="5376672"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1186775" y="1778438"/>
            <a:ext cx="4873575"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256939" y="1778438"/>
            <a:ext cx="4897576"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1"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2.jpe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1026" name="标题 1025"/>
          <p:cNvSpPr>
            <a:spLocks noGrp="1"/>
          </p:cNvSpPr>
          <p:nvPr>
            <p:ph type="title"/>
          </p:nvPr>
        </p:nvSpPr>
        <p:spPr>
          <a:xfrm>
            <a:off x="609600" y="188913"/>
            <a:ext cx="109728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1026"/>
          <p:cNvSpPr>
            <a:spLocks noGrp="1"/>
          </p:cNvSpPr>
          <p:nvPr>
            <p:ph type="body"/>
          </p:nvPr>
        </p:nvSpPr>
        <p:spPr>
          <a:xfrm>
            <a:off x="609600" y="1600200"/>
            <a:ext cx="109728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eaLnBrk="1" hangingPunct="1">
              <a:buFont typeface="Arial" panose="020B0604020202020204" pitchFamily="34" charset="0"/>
              <a:buNone/>
              <a:defRPr sz="14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eaLnBrk="1" hangingPunct="1">
              <a:buFont typeface="Arial" panose="020B0604020202020204" pitchFamily="34" charset="0"/>
              <a:buNone/>
              <a:defRPr sz="1400" noProof="1"/>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lstStyle>
            <a:lvl1pPr algn="r">
              <a:defRPr sz="1400">
                <a:ea typeface="宋体" panose="02010600030101010101" pitchFamily="2" charset="-122"/>
              </a:defRPr>
            </a:lvl1p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800" b="1" kern="1200">
          <a:solidFill>
            <a:srgbClr val="000066"/>
          </a:solidFill>
          <a:latin typeface="+mj-lt"/>
          <a:ea typeface="+mj-ea"/>
          <a:cs typeface="+mj-cs"/>
        </a:defRPr>
      </a:lvl1pPr>
      <a:lvl2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5pPr>
      <a:lvl6pPr marL="4572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6pPr>
      <a:lvl7pPr marL="9144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7pPr>
      <a:lvl8pPr marL="13716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8pPr>
      <a:lvl9pPr marL="18288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9pPr>
    </p:titleStyle>
    <p:body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1026" name="标题 1025"/>
          <p:cNvSpPr>
            <a:spLocks noGrp="1"/>
          </p:cNvSpPr>
          <p:nvPr>
            <p:ph type="title"/>
          </p:nvPr>
        </p:nvSpPr>
        <p:spPr>
          <a:xfrm>
            <a:off x="609600" y="188913"/>
            <a:ext cx="109728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1026"/>
          <p:cNvSpPr>
            <a:spLocks noGrp="1"/>
          </p:cNvSpPr>
          <p:nvPr>
            <p:ph type="body"/>
          </p:nvPr>
        </p:nvSpPr>
        <p:spPr>
          <a:xfrm>
            <a:off x="609600" y="1600200"/>
            <a:ext cx="109728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eaLnBrk="1" hangingPunct="1">
              <a:buFont typeface="Arial" panose="020B0604020202020204" pitchFamily="34" charset="0"/>
              <a:buNone/>
              <a:defRPr sz="14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eaLnBrk="1" hangingPunct="1">
              <a:buFont typeface="Arial" panose="020B0604020202020204" pitchFamily="34" charset="0"/>
              <a:buNone/>
              <a:defRPr sz="1400" noProof="1"/>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400" b="0" i="0" u="none" strike="noStrike" kern="1200" cap="none" spc="0" normalizeH="0" baseline="0" noProof="1">
              <a:ln>
                <a:noFill/>
              </a:ln>
              <a:solidFill>
                <a:schemeClr val="tx1"/>
              </a:solidFill>
              <a:effectLst/>
              <a:uLnTx/>
              <a:uFillTx/>
              <a:latin typeface="Arial" panose="020B0604020202020204" pitchFamily="34" charset="0"/>
              <a:ea typeface="隶书" panose="02010509060101010101" pitchFamily="49" charset="-122"/>
              <a:cs typeface="+mn-cs"/>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lstStyle>
            <a:lvl1pPr algn="r">
              <a:defRPr sz="1400">
                <a:ea typeface="宋体" panose="02010600030101010101" pitchFamily="2" charset="-122"/>
              </a:defRPr>
            </a:lvl1p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rtl="0" eaLnBrk="0" fontAlgn="base" hangingPunct="0">
        <a:spcBef>
          <a:spcPct val="0"/>
        </a:spcBef>
        <a:spcAft>
          <a:spcPct val="0"/>
        </a:spcAft>
        <a:defRPr sz="4800" b="1" kern="1200">
          <a:solidFill>
            <a:srgbClr val="000066"/>
          </a:solidFill>
          <a:latin typeface="+mj-lt"/>
          <a:ea typeface="+mj-ea"/>
          <a:cs typeface="+mj-cs"/>
        </a:defRPr>
      </a:lvl1pPr>
      <a:lvl2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4800" b="1">
          <a:solidFill>
            <a:srgbClr val="000066"/>
          </a:solidFill>
          <a:latin typeface="Arial" panose="020B0604020202020204" pitchFamily="34" charset="0"/>
          <a:ea typeface="黑体" panose="02010609060101010101" pitchFamily="49" charset="-122"/>
        </a:defRPr>
      </a:lvl5pPr>
      <a:lvl6pPr marL="4572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6pPr>
      <a:lvl7pPr marL="9144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7pPr>
      <a:lvl8pPr marL="13716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8pPr>
      <a:lvl9pPr marL="1828800" algn="ctr" rtl="0" fontAlgn="base">
        <a:spcBef>
          <a:spcPct val="0"/>
        </a:spcBef>
        <a:spcAft>
          <a:spcPct val="0"/>
        </a:spcAft>
        <a:defRPr sz="4800" b="1">
          <a:solidFill>
            <a:srgbClr val="000066"/>
          </a:solidFill>
          <a:latin typeface="Arial" panose="020B0604020202020204" pitchFamily="34" charset="0"/>
          <a:ea typeface="黑体" panose="02010609060101010101" pitchFamily="49" charset="-122"/>
        </a:defRPr>
      </a:lvl9pPr>
    </p:titleStyle>
    <p:body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ctr"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0" Type="http://schemas.openxmlformats.org/officeDocument/2006/relationships/slideLayout" Target="../slideLayouts/slideLayout19.xml"/><Relationship Id="rId2" Type="http://schemas.openxmlformats.org/officeDocument/2006/relationships/image" Target="../media/image4.jpeg"/><Relationship Id="rId19" Type="http://schemas.openxmlformats.org/officeDocument/2006/relationships/image" Target="../media/image21.jpeg"/><Relationship Id="rId18" Type="http://schemas.openxmlformats.org/officeDocument/2006/relationships/image" Target="../media/image20.jpeg"/><Relationship Id="rId17" Type="http://schemas.openxmlformats.org/officeDocument/2006/relationships/image" Target="../media/image19.jpeg"/><Relationship Id="rId16" Type="http://schemas.openxmlformats.org/officeDocument/2006/relationships/image" Target="../media/image18.jpeg"/><Relationship Id="rId15" Type="http://schemas.openxmlformats.org/officeDocument/2006/relationships/image" Target="../media/image17.jpeg"/><Relationship Id="rId14" Type="http://schemas.openxmlformats.org/officeDocument/2006/relationships/image" Target="../media/image16.jpeg"/><Relationship Id="rId13" Type="http://schemas.openxmlformats.org/officeDocument/2006/relationships/image" Target="../media/image15.jpeg"/><Relationship Id="rId12" Type="http://schemas.openxmlformats.org/officeDocument/2006/relationships/image" Target="../media/image14.jpeg"/><Relationship Id="rId11" Type="http://schemas.openxmlformats.org/officeDocument/2006/relationships/image" Target="../media/image13.jpeg"/><Relationship Id="rId10" Type="http://schemas.openxmlformats.org/officeDocument/2006/relationships/image" Target="../media/image12.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jpe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tags" Target="../tags/tag9.xml"/><Relationship Id="rId4" Type="http://schemas.openxmlformats.org/officeDocument/2006/relationships/image" Target="../media/image30.jpeg"/><Relationship Id="rId3" Type="http://schemas.openxmlformats.org/officeDocument/2006/relationships/tags" Target="../tags/tag8.xml"/><Relationship Id="rId2" Type="http://schemas.openxmlformats.org/officeDocument/2006/relationships/image" Target="../media/image29.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2.png"/><Relationship Id="rId2" Type="http://schemas.openxmlformats.org/officeDocument/2006/relationships/tags" Target="../tags/tag10.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33.jpe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34.jpeg"/><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4.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xml"/><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24.png"/><Relationship Id="rId3" Type="http://schemas.openxmlformats.org/officeDocument/2006/relationships/tags" Target="../tags/tag3.xml"/><Relationship Id="rId2" Type="http://schemas.openxmlformats.org/officeDocument/2006/relationships/image" Target="../media/image23.jpeg"/><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tags" Target="../tags/tag6.xml"/><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26.jpeg"/><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27.jpeg"/><Relationship Id="rId2" Type="http://schemas.openxmlformats.org/officeDocument/2006/relationships/tags" Target="../tags/tag7.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pic>
        <p:nvPicPr>
          <p:cNvPr id="3" name="图片 2" descr="房间的摆设布局&#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16234" r="16266"/>
          <a:stretch>
            <a:fillRect/>
          </a:stretch>
        </p:blipFill>
        <p:spPr>
          <a:xfrm>
            <a:off x="2465053" y="-2179050"/>
            <a:ext cx="3240000" cy="2160000"/>
          </a:xfrm>
          <a:prstGeom prst="rect">
            <a:avLst/>
          </a:prstGeom>
        </p:spPr>
      </p:pic>
      <p:pic>
        <p:nvPicPr>
          <p:cNvPr id="5" name="图片 4" descr="房间里的沙发和桌椅&#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5561" b="5550"/>
          <a:stretch>
            <a:fillRect/>
          </a:stretch>
        </p:blipFill>
        <p:spPr>
          <a:xfrm>
            <a:off x="-2420128" y="6858000"/>
            <a:ext cx="3240000" cy="2160000"/>
          </a:xfrm>
          <a:prstGeom prst="rect">
            <a:avLst/>
          </a:prstGeom>
        </p:spPr>
      </p:pic>
      <p:pic>
        <p:nvPicPr>
          <p:cNvPr id="7" name="图片 6" descr="房间里有桌子和椅子&#10;&#10;低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5561" b="5550"/>
          <a:stretch>
            <a:fillRect/>
          </a:stretch>
        </p:blipFill>
        <p:spPr>
          <a:xfrm>
            <a:off x="12350934" y="6296990"/>
            <a:ext cx="3240000" cy="2160000"/>
          </a:xfrm>
          <a:prstGeom prst="rect">
            <a:avLst/>
          </a:prstGeom>
        </p:spPr>
      </p:pic>
      <p:pic>
        <p:nvPicPr>
          <p:cNvPr id="9" name="图片 8" descr="一群人在厨房里&#10;&#10;描述已自动生成"/>
          <p:cNvPicPr>
            <a:picLocks noChangeAspect="1"/>
          </p:cNvPicPr>
          <p:nvPr/>
        </p:nvPicPr>
        <p:blipFill rotWithShape="1">
          <a:blip r:embed="rId5">
            <a:extLst>
              <a:ext uri="{28A0092B-C50C-407E-A947-70E740481C1C}">
                <a14:useLocalDpi xmlns:a14="http://schemas.microsoft.com/office/drawing/2010/main" val="0"/>
              </a:ext>
            </a:extLst>
          </a:blip>
          <a:srcRect t="39" b="39"/>
          <a:stretch>
            <a:fillRect/>
          </a:stretch>
        </p:blipFill>
        <p:spPr>
          <a:xfrm>
            <a:off x="8543023" y="-4553662"/>
            <a:ext cx="4320000" cy="2880000"/>
          </a:xfrm>
          <a:prstGeom prst="rect">
            <a:avLst/>
          </a:prstGeom>
        </p:spPr>
      </p:pic>
      <p:pic>
        <p:nvPicPr>
          <p:cNvPr id="11" name="图片 10" descr="图片包含 室内, 病房, 房间, 桌子&#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t="5561" b="5550"/>
          <a:stretch>
            <a:fillRect/>
          </a:stretch>
        </p:blipFill>
        <p:spPr>
          <a:xfrm>
            <a:off x="-3298571" y="3967266"/>
            <a:ext cx="3240000" cy="2160000"/>
          </a:xfrm>
          <a:prstGeom prst="rect">
            <a:avLst/>
          </a:prstGeom>
        </p:spPr>
      </p:pic>
      <p:pic>
        <p:nvPicPr>
          <p:cNvPr id="13" name="图片 12" descr="商店的玻璃橱窗&#10;&#10;中度可信度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t="5561" b="5550"/>
          <a:stretch>
            <a:fillRect/>
          </a:stretch>
        </p:blipFill>
        <p:spPr>
          <a:xfrm>
            <a:off x="3034270" y="6858000"/>
            <a:ext cx="3240000" cy="2160000"/>
          </a:xfrm>
          <a:prstGeom prst="rect">
            <a:avLst/>
          </a:prstGeom>
        </p:spPr>
      </p:pic>
      <p:pic>
        <p:nvPicPr>
          <p:cNvPr id="15" name="图片 14" descr="图片包含 室内, 桌子, 病房, 行李&#10;&#10;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t="5561" b="5550"/>
          <a:stretch>
            <a:fillRect/>
          </a:stretch>
        </p:blipFill>
        <p:spPr>
          <a:xfrm>
            <a:off x="6491882" y="-2324883"/>
            <a:ext cx="3240000" cy="2160000"/>
          </a:xfrm>
          <a:prstGeom prst="rect">
            <a:avLst/>
          </a:prstGeom>
        </p:spPr>
      </p:pic>
      <p:pic>
        <p:nvPicPr>
          <p:cNvPr id="21" name="图片 20" descr="一群人在房间里&#10;&#10;低可信度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a:stretch>
            <a:fillRect/>
          </a:stretch>
        </p:blipFill>
        <p:spPr>
          <a:xfrm>
            <a:off x="-234947" y="7163823"/>
            <a:ext cx="4320000" cy="2880000"/>
          </a:xfrm>
          <a:prstGeom prst="rect">
            <a:avLst/>
          </a:prstGeom>
        </p:spPr>
      </p:pic>
      <p:pic>
        <p:nvPicPr>
          <p:cNvPr id="25" name="图片 24" descr="图片包含 室内, 绿色, 房间, 桌子&#10;&#10;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t="5561" b="5550"/>
          <a:stretch>
            <a:fillRect/>
          </a:stretch>
        </p:blipFill>
        <p:spPr>
          <a:xfrm>
            <a:off x="12238844" y="1477947"/>
            <a:ext cx="3240000" cy="2160000"/>
          </a:xfrm>
          <a:prstGeom prst="rect">
            <a:avLst/>
          </a:prstGeom>
        </p:spPr>
      </p:pic>
      <p:pic>
        <p:nvPicPr>
          <p:cNvPr id="27" name="图片 26" descr="一群小孩在草地上&#10;&#10;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t="5561" b="5550"/>
          <a:stretch>
            <a:fillRect/>
          </a:stretch>
        </p:blipFill>
        <p:spPr>
          <a:xfrm>
            <a:off x="12863023" y="3637947"/>
            <a:ext cx="4320000" cy="2880000"/>
          </a:xfrm>
          <a:prstGeom prst="rect">
            <a:avLst/>
          </a:prstGeom>
        </p:spPr>
      </p:pic>
      <p:pic>
        <p:nvPicPr>
          <p:cNvPr id="29" name="图片 28" descr="图片包含 室内, 人, 病房, 房间&#10;&#10;描述已自动生成"/>
          <p:cNvPicPr>
            <a:picLocks noChangeAspect="1"/>
          </p:cNvPicPr>
          <p:nvPr/>
        </p:nvPicPr>
        <p:blipFill rotWithShape="1">
          <a:blip r:embed="rId12" cstate="print">
            <a:extLst>
              <a:ext uri="{28A0092B-C50C-407E-A947-70E740481C1C}">
                <a14:useLocalDpi xmlns:a14="http://schemas.microsoft.com/office/drawing/2010/main" val="0"/>
              </a:ext>
            </a:extLst>
          </a:blip>
          <a:srcRect/>
          <a:stretch>
            <a:fillRect/>
          </a:stretch>
        </p:blipFill>
        <p:spPr>
          <a:xfrm>
            <a:off x="-4014947" y="-5571961"/>
            <a:ext cx="4320000" cy="2880000"/>
          </a:xfrm>
          <a:prstGeom prst="rect">
            <a:avLst/>
          </a:prstGeom>
        </p:spPr>
      </p:pic>
      <p:pic>
        <p:nvPicPr>
          <p:cNvPr id="31" name="图片 30" descr="图片包含 人, 室内, 桌子, 男人&#10;&#10;描述已自动生成"/>
          <p:cNvPicPr>
            <a:picLocks noChangeAspect="1"/>
          </p:cNvPicPr>
          <p:nvPr/>
        </p:nvPicPr>
        <p:blipFill rotWithShape="1">
          <a:blip r:embed="rId13" cstate="print">
            <a:extLst>
              <a:ext uri="{28A0092B-C50C-407E-A947-70E740481C1C}">
                <a14:useLocalDpi xmlns:a14="http://schemas.microsoft.com/office/drawing/2010/main" val="0"/>
              </a:ext>
            </a:extLst>
          </a:blip>
          <a:srcRect/>
          <a:stretch>
            <a:fillRect/>
          </a:stretch>
        </p:blipFill>
        <p:spPr>
          <a:xfrm>
            <a:off x="-234947" y="-4247839"/>
            <a:ext cx="4320000" cy="2880000"/>
          </a:xfrm>
          <a:prstGeom prst="rect">
            <a:avLst/>
          </a:prstGeom>
        </p:spPr>
      </p:pic>
      <p:pic>
        <p:nvPicPr>
          <p:cNvPr id="35" name="图片 34" descr="人们在看台上的人在厨房里工作&#10;&#10;低可信度描述已自动生成"/>
          <p:cNvPicPr>
            <a:picLocks noChangeAspect="1"/>
          </p:cNvPicPr>
          <p:nvPr/>
        </p:nvPicPr>
        <p:blipFill rotWithShape="1">
          <a:blip r:embed="rId14" cstate="print">
            <a:extLst>
              <a:ext uri="{28A0092B-C50C-407E-A947-70E740481C1C}">
                <a14:useLocalDpi xmlns:a14="http://schemas.microsoft.com/office/drawing/2010/main" val="0"/>
              </a:ext>
            </a:extLst>
          </a:blip>
          <a:srcRect/>
          <a:stretch>
            <a:fillRect/>
          </a:stretch>
        </p:blipFill>
        <p:spPr>
          <a:xfrm>
            <a:off x="12569852" y="-3113662"/>
            <a:ext cx="4320000" cy="2880000"/>
          </a:xfrm>
          <a:prstGeom prst="rect">
            <a:avLst/>
          </a:prstGeom>
        </p:spPr>
      </p:pic>
      <p:pic>
        <p:nvPicPr>
          <p:cNvPr id="37" name="图片 36" descr="图片包含 人, 室内, 男人, 女人&#10;&#10;描述已自动生成"/>
          <p:cNvPicPr>
            <a:picLocks noChangeAspect="1"/>
          </p:cNvPicPr>
          <p:nvPr/>
        </p:nvPicPr>
        <p:blipFill rotWithShape="1">
          <a:blip r:embed="rId15" cstate="print">
            <a:extLst>
              <a:ext uri="{28A0092B-C50C-407E-A947-70E740481C1C}">
                <a14:useLocalDpi xmlns:a14="http://schemas.microsoft.com/office/drawing/2010/main" val="0"/>
              </a:ext>
            </a:extLst>
          </a:blip>
          <a:srcRect/>
          <a:stretch>
            <a:fillRect/>
          </a:stretch>
        </p:blipFill>
        <p:spPr>
          <a:xfrm>
            <a:off x="13318844" y="180078"/>
            <a:ext cx="4320000" cy="2880000"/>
          </a:xfrm>
          <a:prstGeom prst="rect">
            <a:avLst/>
          </a:prstGeom>
        </p:spPr>
      </p:pic>
      <p:pic>
        <p:nvPicPr>
          <p:cNvPr id="39" name="图片 38" descr="图片包含 建筑, 路, 院子, 地毯&#10;&#10;描述已自动生成"/>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17033" y="-4553662"/>
            <a:ext cx="4320000" cy="2880000"/>
          </a:xfrm>
          <a:prstGeom prst="rect">
            <a:avLst/>
          </a:prstGeom>
        </p:spPr>
      </p:pic>
      <p:pic>
        <p:nvPicPr>
          <p:cNvPr id="41" name="图片 40" descr="图片包含 桌子, 室内, 建筑, 亮&#10;&#10;描述已自动生成"/>
          <p:cNvPicPr>
            <a:picLocks noChangeAspect="1"/>
          </p:cNvPicPr>
          <p:nvPr/>
        </p:nvPicPr>
        <p:blipFill rotWithShape="1">
          <a:blip r:embed="rId17" cstate="print">
            <a:extLst>
              <a:ext uri="{28A0092B-C50C-407E-A947-70E740481C1C}">
                <a14:useLocalDpi xmlns:a14="http://schemas.microsoft.com/office/drawing/2010/main" val="0"/>
              </a:ext>
            </a:extLst>
          </a:blip>
          <a:srcRect/>
          <a:stretch>
            <a:fillRect/>
          </a:stretch>
        </p:blipFill>
        <p:spPr>
          <a:xfrm>
            <a:off x="-4546117" y="-2539050"/>
            <a:ext cx="4320000" cy="2880000"/>
          </a:xfrm>
          <a:prstGeom prst="rect">
            <a:avLst/>
          </a:prstGeom>
        </p:spPr>
      </p:pic>
      <p:pic>
        <p:nvPicPr>
          <p:cNvPr id="4" name="图片 3" descr="一群人在房间里的电视&#10;&#10;中度可信度描述已自动生成"/>
          <p:cNvPicPr>
            <a:picLocks noChangeAspect="1"/>
          </p:cNvPicPr>
          <p:nvPr/>
        </p:nvPicPr>
        <p:blipFill rotWithShape="1">
          <a:blip r:embed="rId18" cstate="print">
            <a:extLst>
              <a:ext uri="{28A0092B-C50C-407E-A947-70E740481C1C}">
                <a14:useLocalDpi xmlns:a14="http://schemas.microsoft.com/office/drawing/2010/main" val="0"/>
              </a:ext>
            </a:extLst>
          </a:blip>
          <a:srcRect t="5561" b="5550"/>
          <a:stretch>
            <a:fillRect/>
          </a:stretch>
        </p:blipFill>
        <p:spPr>
          <a:xfrm>
            <a:off x="-3273225" y="730734"/>
            <a:ext cx="3240000" cy="2160000"/>
          </a:xfrm>
          <a:prstGeom prst="rect">
            <a:avLst/>
          </a:prstGeom>
        </p:spPr>
      </p:pic>
      <p:pic>
        <p:nvPicPr>
          <p:cNvPr id="8" name="图片 7" descr="图片包含 人, 室内, 病房, 男人&#10;&#10;描述已自动生成"/>
          <p:cNvPicPr>
            <a:picLocks noChangeAspect="1"/>
          </p:cNvPicPr>
          <p:nvPr/>
        </p:nvPicPr>
        <p:blipFill rotWithShape="1">
          <a:blip r:embed="rId19" cstate="print">
            <a:extLst>
              <a:ext uri="{28A0092B-C50C-407E-A947-70E740481C1C}">
                <a14:useLocalDpi xmlns:a14="http://schemas.microsoft.com/office/drawing/2010/main" val="0"/>
              </a:ext>
            </a:extLst>
          </a:blip>
          <a:srcRect t="5561" b="5550"/>
          <a:stretch>
            <a:fillRect/>
          </a:stretch>
        </p:blipFill>
        <p:spPr>
          <a:xfrm>
            <a:off x="7693766" y="6858000"/>
            <a:ext cx="3240000" cy="2160000"/>
          </a:xfrm>
          <a:prstGeom prst="rect">
            <a:avLst/>
          </a:prstGeom>
        </p:spPr>
      </p:pic>
      <p:sp>
        <p:nvSpPr>
          <p:cNvPr id="2" name="矩形 1"/>
          <p:cNvSpPr/>
          <p:nvPr/>
        </p:nvSpPr>
        <p:spPr>
          <a:xfrm>
            <a:off x="1460759" y="2967335"/>
            <a:ext cx="9270487" cy="923330"/>
          </a:xfrm>
          <a:prstGeom prst="rect">
            <a:avLst/>
          </a:prstGeom>
          <a:noFill/>
        </p:spPr>
        <p:txBody>
          <a:bodyPr wrap="none" lIns="91440" tIns="45720" rIns="91440" bIns="45720">
            <a:spAutoFit/>
          </a:bodyPr>
          <a:lstStyle/>
          <a:p>
            <a:pPr algn="ctr"/>
            <a:r>
              <a:rPr lang="zh-CN" altLang="en-US" sz="5400" b="1" spc="50" dirty="0">
                <a:ln w="9525" cmpd="sng">
                  <a:noFill/>
                  <a:prstDash val="solid"/>
                </a:ln>
                <a:effectLst>
                  <a:glow rad="38100">
                    <a:schemeClr val="accent1">
                      <a:alpha val="40000"/>
                    </a:schemeClr>
                  </a:glow>
                </a:effectLst>
                <a:latin typeface="华光行楷_CNKI" panose="02000500000000000000" pitchFamily="2" charset="-122"/>
                <a:ea typeface="华光行楷_CNKI" panose="02000500000000000000" pitchFamily="2" charset="-122"/>
              </a:rPr>
              <a:t>新乡医学院三全学院护理学院</a:t>
            </a:r>
            <a:endParaRPr lang="zh-CN" altLang="en-US" sz="5400" b="1" cap="none" spc="50" dirty="0">
              <a:ln w="9525" cmpd="sng">
                <a:noFill/>
                <a:prstDash val="solid"/>
              </a:ln>
              <a:effectLst>
                <a:glow rad="38100">
                  <a:schemeClr val="accent1">
                    <a:alpha val="40000"/>
                  </a:schemeClr>
                </a:glow>
              </a:effectLst>
              <a:latin typeface="华光行楷_CNKI" panose="02000500000000000000" pitchFamily="2" charset="-122"/>
              <a:ea typeface="华光行楷_CNKI" panose="02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544" fill="hold" nodeType="withEffect">
                                  <p:stCondLst>
                                    <p:cond delay="200"/>
                                  </p:stCondLst>
                                  <p:childTnLst>
                                    <p:anim calcmode="lin" valueType="num">
                                      <p:cBhvr>
                                        <p:cTn id="6" dur="3000"/>
                                        <p:tgtEl>
                                          <p:spTgt spid="15"/>
                                        </p:tgtEl>
                                        <p:attrNameLst>
                                          <p:attrName>ppt_w</p:attrName>
                                        </p:attrNameLst>
                                      </p:cBhvr>
                                      <p:tavLst>
                                        <p:tav tm="0">
                                          <p:val>
                                            <p:strVal val="ppt_w"/>
                                          </p:val>
                                        </p:tav>
                                        <p:tav tm="100000">
                                          <p:val>
                                            <p:fltVal val="0"/>
                                          </p:val>
                                        </p:tav>
                                      </p:tavLst>
                                    </p:anim>
                                    <p:anim calcmode="lin" valueType="num">
                                      <p:cBhvr>
                                        <p:cTn id="7" dur="3000"/>
                                        <p:tgtEl>
                                          <p:spTgt spid="15"/>
                                        </p:tgtEl>
                                        <p:attrNameLst>
                                          <p:attrName>ppt_h</p:attrName>
                                        </p:attrNameLst>
                                      </p:cBhvr>
                                      <p:tavLst>
                                        <p:tav tm="0">
                                          <p:val>
                                            <p:strVal val="ppt_h"/>
                                          </p:val>
                                        </p:tav>
                                        <p:tav tm="100000">
                                          <p:val>
                                            <p:fltVal val="0"/>
                                          </p:val>
                                        </p:tav>
                                      </p:tavLst>
                                    </p:anim>
                                    <p:animEffect transition="out" filter="fade">
                                      <p:cBhvr>
                                        <p:cTn id="8" dur="3000"/>
                                        <p:tgtEl>
                                          <p:spTgt spid="15"/>
                                        </p:tgtEl>
                                      </p:cBhvr>
                                    </p:animEffect>
                                    <p:anim calcmode="lin" valueType="num">
                                      <p:cBhvr>
                                        <p:cTn id="9" dur="3000"/>
                                        <p:tgtEl>
                                          <p:spTgt spid="15"/>
                                        </p:tgtEl>
                                        <p:attrNameLst>
                                          <p:attrName>ppt_x</p:attrName>
                                        </p:attrNameLst>
                                      </p:cBhvr>
                                      <p:tavLst>
                                        <p:tav tm="0">
                                          <p:val>
                                            <p:strVal val="ppt_x"/>
                                          </p:val>
                                        </p:tav>
                                        <p:tav tm="100000">
                                          <p:val>
                                            <p:fltVal val="0.5"/>
                                          </p:val>
                                        </p:tav>
                                      </p:tavLst>
                                    </p:anim>
                                    <p:anim calcmode="lin" valueType="num">
                                      <p:cBhvr>
                                        <p:cTn id="10" dur="3000"/>
                                        <p:tgtEl>
                                          <p:spTgt spid="15"/>
                                        </p:tgtEl>
                                        <p:attrNameLst>
                                          <p:attrName>ppt_y</p:attrName>
                                        </p:attrNameLst>
                                      </p:cBhvr>
                                      <p:tavLst>
                                        <p:tav tm="0">
                                          <p:val>
                                            <p:strVal val="ppt_y"/>
                                          </p:val>
                                        </p:tav>
                                        <p:tav tm="100000">
                                          <p:val>
                                            <p:fltVal val="0.5"/>
                                          </p:val>
                                        </p:tav>
                                      </p:tavLst>
                                    </p:anim>
                                    <p:set>
                                      <p:cBhvr>
                                        <p:cTn id="11" dur="1" fill="hold">
                                          <p:stCondLst>
                                            <p:cond delay="2999"/>
                                          </p:stCondLst>
                                        </p:cTn>
                                        <p:tgtEl>
                                          <p:spTgt spid="15"/>
                                        </p:tgtEl>
                                        <p:attrNameLst>
                                          <p:attrName>style.visibility</p:attrName>
                                        </p:attrNameLst>
                                      </p:cBhvr>
                                      <p:to>
                                        <p:strVal val="hidden"/>
                                      </p:to>
                                    </p:set>
                                  </p:childTnLst>
                                </p:cTn>
                              </p:par>
                              <p:par>
                                <p:cTn id="12" presetID="53" presetClass="exit" presetSubtype="544" fill="hold" nodeType="withEffect">
                                  <p:stCondLst>
                                    <p:cond delay="900"/>
                                  </p:stCondLst>
                                  <p:childTnLst>
                                    <p:anim calcmode="lin" valueType="num">
                                      <p:cBhvr>
                                        <p:cTn id="13" dur="3000"/>
                                        <p:tgtEl>
                                          <p:spTgt spid="4"/>
                                        </p:tgtEl>
                                        <p:attrNameLst>
                                          <p:attrName>ppt_w</p:attrName>
                                        </p:attrNameLst>
                                      </p:cBhvr>
                                      <p:tavLst>
                                        <p:tav tm="0">
                                          <p:val>
                                            <p:strVal val="ppt_w"/>
                                          </p:val>
                                        </p:tav>
                                        <p:tav tm="100000">
                                          <p:val>
                                            <p:fltVal val="0"/>
                                          </p:val>
                                        </p:tav>
                                      </p:tavLst>
                                    </p:anim>
                                    <p:anim calcmode="lin" valueType="num">
                                      <p:cBhvr>
                                        <p:cTn id="14" dur="3000"/>
                                        <p:tgtEl>
                                          <p:spTgt spid="4"/>
                                        </p:tgtEl>
                                        <p:attrNameLst>
                                          <p:attrName>ppt_h</p:attrName>
                                        </p:attrNameLst>
                                      </p:cBhvr>
                                      <p:tavLst>
                                        <p:tav tm="0">
                                          <p:val>
                                            <p:strVal val="ppt_h"/>
                                          </p:val>
                                        </p:tav>
                                        <p:tav tm="100000">
                                          <p:val>
                                            <p:fltVal val="0"/>
                                          </p:val>
                                        </p:tav>
                                      </p:tavLst>
                                    </p:anim>
                                    <p:animEffect transition="out" filter="fade">
                                      <p:cBhvr>
                                        <p:cTn id="15" dur="3000"/>
                                        <p:tgtEl>
                                          <p:spTgt spid="4"/>
                                        </p:tgtEl>
                                      </p:cBhvr>
                                    </p:animEffect>
                                    <p:anim calcmode="lin" valueType="num">
                                      <p:cBhvr>
                                        <p:cTn id="16" dur="3000"/>
                                        <p:tgtEl>
                                          <p:spTgt spid="4"/>
                                        </p:tgtEl>
                                        <p:attrNameLst>
                                          <p:attrName>ppt_x</p:attrName>
                                        </p:attrNameLst>
                                      </p:cBhvr>
                                      <p:tavLst>
                                        <p:tav tm="0">
                                          <p:val>
                                            <p:strVal val="ppt_x"/>
                                          </p:val>
                                        </p:tav>
                                        <p:tav tm="100000">
                                          <p:val>
                                            <p:fltVal val="0.5"/>
                                          </p:val>
                                        </p:tav>
                                      </p:tavLst>
                                    </p:anim>
                                    <p:anim calcmode="lin" valueType="num">
                                      <p:cBhvr>
                                        <p:cTn id="17" dur="3000"/>
                                        <p:tgtEl>
                                          <p:spTgt spid="4"/>
                                        </p:tgtEl>
                                        <p:attrNameLst>
                                          <p:attrName>ppt_y</p:attrName>
                                        </p:attrNameLst>
                                      </p:cBhvr>
                                      <p:tavLst>
                                        <p:tav tm="0">
                                          <p:val>
                                            <p:strVal val="ppt_y"/>
                                          </p:val>
                                        </p:tav>
                                        <p:tav tm="100000">
                                          <p:val>
                                            <p:fltVal val="0.5"/>
                                          </p:val>
                                        </p:tav>
                                      </p:tavLst>
                                    </p:anim>
                                    <p:set>
                                      <p:cBhvr>
                                        <p:cTn id="18" dur="1" fill="hold">
                                          <p:stCondLst>
                                            <p:cond delay="2999"/>
                                          </p:stCondLst>
                                        </p:cTn>
                                        <p:tgtEl>
                                          <p:spTgt spid="4"/>
                                        </p:tgtEl>
                                        <p:attrNameLst>
                                          <p:attrName>style.visibility</p:attrName>
                                        </p:attrNameLst>
                                      </p:cBhvr>
                                      <p:to>
                                        <p:strVal val="hidden"/>
                                      </p:to>
                                    </p:set>
                                  </p:childTnLst>
                                </p:cTn>
                              </p:par>
                              <p:par>
                                <p:cTn id="19" presetID="53" presetClass="exit" presetSubtype="544" fill="hold" nodeType="withEffect">
                                  <p:stCondLst>
                                    <p:cond delay="1600"/>
                                  </p:stCondLst>
                                  <p:childTnLst>
                                    <p:anim calcmode="lin" valueType="num">
                                      <p:cBhvr>
                                        <p:cTn id="20" dur="3000"/>
                                        <p:tgtEl>
                                          <p:spTgt spid="3"/>
                                        </p:tgtEl>
                                        <p:attrNameLst>
                                          <p:attrName>ppt_w</p:attrName>
                                        </p:attrNameLst>
                                      </p:cBhvr>
                                      <p:tavLst>
                                        <p:tav tm="0">
                                          <p:val>
                                            <p:strVal val="ppt_w"/>
                                          </p:val>
                                        </p:tav>
                                        <p:tav tm="100000">
                                          <p:val>
                                            <p:fltVal val="0"/>
                                          </p:val>
                                        </p:tav>
                                      </p:tavLst>
                                    </p:anim>
                                    <p:anim calcmode="lin" valueType="num">
                                      <p:cBhvr>
                                        <p:cTn id="21" dur="3000"/>
                                        <p:tgtEl>
                                          <p:spTgt spid="3"/>
                                        </p:tgtEl>
                                        <p:attrNameLst>
                                          <p:attrName>ppt_h</p:attrName>
                                        </p:attrNameLst>
                                      </p:cBhvr>
                                      <p:tavLst>
                                        <p:tav tm="0">
                                          <p:val>
                                            <p:strVal val="ppt_h"/>
                                          </p:val>
                                        </p:tav>
                                        <p:tav tm="100000">
                                          <p:val>
                                            <p:fltVal val="0"/>
                                          </p:val>
                                        </p:tav>
                                      </p:tavLst>
                                    </p:anim>
                                    <p:animEffect transition="out" filter="fade">
                                      <p:cBhvr>
                                        <p:cTn id="22" dur="3000"/>
                                        <p:tgtEl>
                                          <p:spTgt spid="3"/>
                                        </p:tgtEl>
                                      </p:cBhvr>
                                    </p:animEffect>
                                    <p:anim calcmode="lin" valueType="num">
                                      <p:cBhvr>
                                        <p:cTn id="23" dur="3000"/>
                                        <p:tgtEl>
                                          <p:spTgt spid="3"/>
                                        </p:tgtEl>
                                        <p:attrNameLst>
                                          <p:attrName>ppt_x</p:attrName>
                                        </p:attrNameLst>
                                      </p:cBhvr>
                                      <p:tavLst>
                                        <p:tav tm="0">
                                          <p:val>
                                            <p:strVal val="ppt_x"/>
                                          </p:val>
                                        </p:tav>
                                        <p:tav tm="100000">
                                          <p:val>
                                            <p:fltVal val="0.5"/>
                                          </p:val>
                                        </p:tav>
                                      </p:tavLst>
                                    </p:anim>
                                    <p:anim calcmode="lin" valueType="num">
                                      <p:cBhvr>
                                        <p:cTn id="24" dur="3000"/>
                                        <p:tgtEl>
                                          <p:spTgt spid="3"/>
                                        </p:tgtEl>
                                        <p:attrNameLst>
                                          <p:attrName>ppt_y</p:attrName>
                                        </p:attrNameLst>
                                      </p:cBhvr>
                                      <p:tavLst>
                                        <p:tav tm="0">
                                          <p:val>
                                            <p:strVal val="ppt_y"/>
                                          </p:val>
                                        </p:tav>
                                        <p:tav tm="100000">
                                          <p:val>
                                            <p:fltVal val="0.5"/>
                                          </p:val>
                                        </p:tav>
                                      </p:tavLst>
                                    </p:anim>
                                    <p:set>
                                      <p:cBhvr>
                                        <p:cTn id="25" dur="1" fill="hold">
                                          <p:stCondLst>
                                            <p:cond delay="2999"/>
                                          </p:stCondLst>
                                        </p:cTn>
                                        <p:tgtEl>
                                          <p:spTgt spid="3"/>
                                        </p:tgtEl>
                                        <p:attrNameLst>
                                          <p:attrName>style.visibility</p:attrName>
                                        </p:attrNameLst>
                                      </p:cBhvr>
                                      <p:to>
                                        <p:strVal val="hidden"/>
                                      </p:to>
                                    </p:set>
                                  </p:childTnLst>
                                </p:cTn>
                              </p:par>
                              <p:par>
                                <p:cTn id="26" presetID="53" presetClass="exit" presetSubtype="544" fill="hold" nodeType="withEffect">
                                  <p:stCondLst>
                                    <p:cond delay="2200"/>
                                  </p:stCondLst>
                                  <p:childTnLst>
                                    <p:anim calcmode="lin" valueType="num">
                                      <p:cBhvr>
                                        <p:cTn id="27" dur="3000"/>
                                        <p:tgtEl>
                                          <p:spTgt spid="5"/>
                                        </p:tgtEl>
                                        <p:attrNameLst>
                                          <p:attrName>ppt_w</p:attrName>
                                        </p:attrNameLst>
                                      </p:cBhvr>
                                      <p:tavLst>
                                        <p:tav tm="0">
                                          <p:val>
                                            <p:strVal val="ppt_w"/>
                                          </p:val>
                                        </p:tav>
                                        <p:tav tm="100000">
                                          <p:val>
                                            <p:fltVal val="0"/>
                                          </p:val>
                                        </p:tav>
                                      </p:tavLst>
                                    </p:anim>
                                    <p:anim calcmode="lin" valueType="num">
                                      <p:cBhvr>
                                        <p:cTn id="28" dur="3000"/>
                                        <p:tgtEl>
                                          <p:spTgt spid="5"/>
                                        </p:tgtEl>
                                        <p:attrNameLst>
                                          <p:attrName>ppt_h</p:attrName>
                                        </p:attrNameLst>
                                      </p:cBhvr>
                                      <p:tavLst>
                                        <p:tav tm="0">
                                          <p:val>
                                            <p:strVal val="ppt_h"/>
                                          </p:val>
                                        </p:tav>
                                        <p:tav tm="100000">
                                          <p:val>
                                            <p:fltVal val="0"/>
                                          </p:val>
                                        </p:tav>
                                      </p:tavLst>
                                    </p:anim>
                                    <p:animEffect transition="out" filter="fade">
                                      <p:cBhvr>
                                        <p:cTn id="29" dur="3000"/>
                                        <p:tgtEl>
                                          <p:spTgt spid="5"/>
                                        </p:tgtEl>
                                      </p:cBhvr>
                                    </p:animEffect>
                                    <p:anim calcmode="lin" valueType="num">
                                      <p:cBhvr>
                                        <p:cTn id="30" dur="3000"/>
                                        <p:tgtEl>
                                          <p:spTgt spid="5"/>
                                        </p:tgtEl>
                                        <p:attrNameLst>
                                          <p:attrName>ppt_x</p:attrName>
                                        </p:attrNameLst>
                                      </p:cBhvr>
                                      <p:tavLst>
                                        <p:tav tm="0">
                                          <p:val>
                                            <p:strVal val="ppt_x"/>
                                          </p:val>
                                        </p:tav>
                                        <p:tav tm="100000">
                                          <p:val>
                                            <p:fltVal val="0.5"/>
                                          </p:val>
                                        </p:tav>
                                      </p:tavLst>
                                    </p:anim>
                                    <p:anim calcmode="lin" valueType="num">
                                      <p:cBhvr>
                                        <p:cTn id="31" dur="3000"/>
                                        <p:tgtEl>
                                          <p:spTgt spid="5"/>
                                        </p:tgtEl>
                                        <p:attrNameLst>
                                          <p:attrName>ppt_y</p:attrName>
                                        </p:attrNameLst>
                                      </p:cBhvr>
                                      <p:tavLst>
                                        <p:tav tm="0">
                                          <p:val>
                                            <p:strVal val="ppt_y"/>
                                          </p:val>
                                        </p:tav>
                                        <p:tav tm="100000">
                                          <p:val>
                                            <p:fltVal val="0.5"/>
                                          </p:val>
                                        </p:tav>
                                      </p:tavLst>
                                    </p:anim>
                                    <p:set>
                                      <p:cBhvr>
                                        <p:cTn id="32" dur="1" fill="hold">
                                          <p:stCondLst>
                                            <p:cond delay="2999"/>
                                          </p:stCondLst>
                                        </p:cTn>
                                        <p:tgtEl>
                                          <p:spTgt spid="5"/>
                                        </p:tgtEl>
                                        <p:attrNameLst>
                                          <p:attrName>style.visibility</p:attrName>
                                        </p:attrNameLst>
                                      </p:cBhvr>
                                      <p:to>
                                        <p:strVal val="hidden"/>
                                      </p:to>
                                    </p:set>
                                  </p:childTnLst>
                                </p:cTn>
                              </p:par>
                              <p:par>
                                <p:cTn id="33" presetID="53" presetClass="exit" presetSubtype="544" fill="hold" nodeType="withEffect">
                                  <p:stCondLst>
                                    <p:cond delay="2600"/>
                                  </p:stCondLst>
                                  <p:childTnLst>
                                    <p:anim calcmode="lin" valueType="num">
                                      <p:cBhvr>
                                        <p:cTn id="34" dur="3000"/>
                                        <p:tgtEl>
                                          <p:spTgt spid="11"/>
                                        </p:tgtEl>
                                        <p:attrNameLst>
                                          <p:attrName>ppt_w</p:attrName>
                                        </p:attrNameLst>
                                      </p:cBhvr>
                                      <p:tavLst>
                                        <p:tav tm="0">
                                          <p:val>
                                            <p:strVal val="ppt_w"/>
                                          </p:val>
                                        </p:tav>
                                        <p:tav tm="100000">
                                          <p:val>
                                            <p:fltVal val="0"/>
                                          </p:val>
                                        </p:tav>
                                      </p:tavLst>
                                    </p:anim>
                                    <p:anim calcmode="lin" valueType="num">
                                      <p:cBhvr>
                                        <p:cTn id="35" dur="3000"/>
                                        <p:tgtEl>
                                          <p:spTgt spid="11"/>
                                        </p:tgtEl>
                                        <p:attrNameLst>
                                          <p:attrName>ppt_h</p:attrName>
                                        </p:attrNameLst>
                                      </p:cBhvr>
                                      <p:tavLst>
                                        <p:tav tm="0">
                                          <p:val>
                                            <p:strVal val="ppt_h"/>
                                          </p:val>
                                        </p:tav>
                                        <p:tav tm="100000">
                                          <p:val>
                                            <p:fltVal val="0"/>
                                          </p:val>
                                        </p:tav>
                                      </p:tavLst>
                                    </p:anim>
                                    <p:animEffect transition="out" filter="fade">
                                      <p:cBhvr>
                                        <p:cTn id="36" dur="3000"/>
                                        <p:tgtEl>
                                          <p:spTgt spid="11"/>
                                        </p:tgtEl>
                                      </p:cBhvr>
                                    </p:animEffect>
                                    <p:anim calcmode="lin" valueType="num">
                                      <p:cBhvr>
                                        <p:cTn id="37" dur="3000"/>
                                        <p:tgtEl>
                                          <p:spTgt spid="11"/>
                                        </p:tgtEl>
                                        <p:attrNameLst>
                                          <p:attrName>ppt_x</p:attrName>
                                        </p:attrNameLst>
                                      </p:cBhvr>
                                      <p:tavLst>
                                        <p:tav tm="0">
                                          <p:val>
                                            <p:strVal val="ppt_x"/>
                                          </p:val>
                                        </p:tav>
                                        <p:tav tm="100000">
                                          <p:val>
                                            <p:fltVal val="0.5"/>
                                          </p:val>
                                        </p:tav>
                                      </p:tavLst>
                                    </p:anim>
                                    <p:anim calcmode="lin" valueType="num">
                                      <p:cBhvr>
                                        <p:cTn id="38" dur="3000"/>
                                        <p:tgtEl>
                                          <p:spTgt spid="11"/>
                                        </p:tgtEl>
                                        <p:attrNameLst>
                                          <p:attrName>ppt_y</p:attrName>
                                        </p:attrNameLst>
                                      </p:cBhvr>
                                      <p:tavLst>
                                        <p:tav tm="0">
                                          <p:val>
                                            <p:strVal val="ppt_y"/>
                                          </p:val>
                                        </p:tav>
                                        <p:tav tm="100000">
                                          <p:val>
                                            <p:fltVal val="0.5"/>
                                          </p:val>
                                        </p:tav>
                                      </p:tavLst>
                                    </p:anim>
                                    <p:set>
                                      <p:cBhvr>
                                        <p:cTn id="39" dur="1" fill="hold">
                                          <p:stCondLst>
                                            <p:cond delay="2999"/>
                                          </p:stCondLst>
                                        </p:cTn>
                                        <p:tgtEl>
                                          <p:spTgt spid="11"/>
                                        </p:tgtEl>
                                        <p:attrNameLst>
                                          <p:attrName>style.visibility</p:attrName>
                                        </p:attrNameLst>
                                      </p:cBhvr>
                                      <p:to>
                                        <p:strVal val="hidden"/>
                                      </p:to>
                                    </p:set>
                                  </p:childTnLst>
                                </p:cTn>
                              </p:par>
                              <p:par>
                                <p:cTn id="40" presetID="53" presetClass="exit" presetSubtype="544" fill="hold" nodeType="withEffect">
                                  <p:stCondLst>
                                    <p:cond delay="2000"/>
                                  </p:stCondLst>
                                  <p:childTnLst>
                                    <p:anim calcmode="lin" valueType="num">
                                      <p:cBhvr>
                                        <p:cTn id="41" dur="3000"/>
                                        <p:tgtEl>
                                          <p:spTgt spid="25"/>
                                        </p:tgtEl>
                                        <p:attrNameLst>
                                          <p:attrName>ppt_w</p:attrName>
                                        </p:attrNameLst>
                                      </p:cBhvr>
                                      <p:tavLst>
                                        <p:tav tm="0">
                                          <p:val>
                                            <p:strVal val="ppt_w"/>
                                          </p:val>
                                        </p:tav>
                                        <p:tav tm="100000">
                                          <p:val>
                                            <p:fltVal val="0"/>
                                          </p:val>
                                        </p:tav>
                                      </p:tavLst>
                                    </p:anim>
                                    <p:anim calcmode="lin" valueType="num">
                                      <p:cBhvr>
                                        <p:cTn id="42" dur="3000"/>
                                        <p:tgtEl>
                                          <p:spTgt spid="25"/>
                                        </p:tgtEl>
                                        <p:attrNameLst>
                                          <p:attrName>ppt_h</p:attrName>
                                        </p:attrNameLst>
                                      </p:cBhvr>
                                      <p:tavLst>
                                        <p:tav tm="0">
                                          <p:val>
                                            <p:strVal val="ppt_h"/>
                                          </p:val>
                                        </p:tav>
                                        <p:tav tm="100000">
                                          <p:val>
                                            <p:fltVal val="0"/>
                                          </p:val>
                                        </p:tav>
                                      </p:tavLst>
                                    </p:anim>
                                    <p:animEffect transition="out" filter="fade">
                                      <p:cBhvr>
                                        <p:cTn id="43" dur="3000"/>
                                        <p:tgtEl>
                                          <p:spTgt spid="25"/>
                                        </p:tgtEl>
                                      </p:cBhvr>
                                    </p:animEffect>
                                    <p:anim calcmode="lin" valueType="num">
                                      <p:cBhvr>
                                        <p:cTn id="44" dur="3000"/>
                                        <p:tgtEl>
                                          <p:spTgt spid="25"/>
                                        </p:tgtEl>
                                        <p:attrNameLst>
                                          <p:attrName>ppt_x</p:attrName>
                                        </p:attrNameLst>
                                      </p:cBhvr>
                                      <p:tavLst>
                                        <p:tav tm="0">
                                          <p:val>
                                            <p:strVal val="ppt_x"/>
                                          </p:val>
                                        </p:tav>
                                        <p:tav tm="100000">
                                          <p:val>
                                            <p:fltVal val="0.5"/>
                                          </p:val>
                                        </p:tav>
                                      </p:tavLst>
                                    </p:anim>
                                    <p:anim calcmode="lin" valueType="num">
                                      <p:cBhvr>
                                        <p:cTn id="45" dur="3000"/>
                                        <p:tgtEl>
                                          <p:spTgt spid="25"/>
                                        </p:tgtEl>
                                        <p:attrNameLst>
                                          <p:attrName>ppt_y</p:attrName>
                                        </p:attrNameLst>
                                      </p:cBhvr>
                                      <p:tavLst>
                                        <p:tav tm="0">
                                          <p:val>
                                            <p:strVal val="ppt_y"/>
                                          </p:val>
                                        </p:tav>
                                        <p:tav tm="100000">
                                          <p:val>
                                            <p:fltVal val="0.5"/>
                                          </p:val>
                                        </p:tav>
                                      </p:tavLst>
                                    </p:anim>
                                    <p:set>
                                      <p:cBhvr>
                                        <p:cTn id="46" dur="1" fill="hold">
                                          <p:stCondLst>
                                            <p:cond delay="2999"/>
                                          </p:stCondLst>
                                        </p:cTn>
                                        <p:tgtEl>
                                          <p:spTgt spid="25"/>
                                        </p:tgtEl>
                                        <p:attrNameLst>
                                          <p:attrName>style.visibility</p:attrName>
                                        </p:attrNameLst>
                                      </p:cBhvr>
                                      <p:to>
                                        <p:strVal val="hidden"/>
                                      </p:to>
                                    </p:set>
                                  </p:childTnLst>
                                </p:cTn>
                              </p:par>
                              <p:par>
                                <p:cTn id="47" presetID="53" presetClass="exit" presetSubtype="544" fill="hold" nodeType="withEffect">
                                  <p:stCondLst>
                                    <p:cond delay="1700"/>
                                  </p:stCondLst>
                                  <p:childTnLst>
                                    <p:anim calcmode="lin" valueType="num">
                                      <p:cBhvr>
                                        <p:cTn id="48" dur="3000"/>
                                        <p:tgtEl>
                                          <p:spTgt spid="8"/>
                                        </p:tgtEl>
                                        <p:attrNameLst>
                                          <p:attrName>ppt_w</p:attrName>
                                        </p:attrNameLst>
                                      </p:cBhvr>
                                      <p:tavLst>
                                        <p:tav tm="0">
                                          <p:val>
                                            <p:strVal val="ppt_w"/>
                                          </p:val>
                                        </p:tav>
                                        <p:tav tm="100000">
                                          <p:val>
                                            <p:fltVal val="0"/>
                                          </p:val>
                                        </p:tav>
                                      </p:tavLst>
                                    </p:anim>
                                    <p:anim calcmode="lin" valueType="num">
                                      <p:cBhvr>
                                        <p:cTn id="49" dur="3000"/>
                                        <p:tgtEl>
                                          <p:spTgt spid="8"/>
                                        </p:tgtEl>
                                        <p:attrNameLst>
                                          <p:attrName>ppt_h</p:attrName>
                                        </p:attrNameLst>
                                      </p:cBhvr>
                                      <p:tavLst>
                                        <p:tav tm="0">
                                          <p:val>
                                            <p:strVal val="ppt_h"/>
                                          </p:val>
                                        </p:tav>
                                        <p:tav tm="100000">
                                          <p:val>
                                            <p:fltVal val="0"/>
                                          </p:val>
                                        </p:tav>
                                      </p:tavLst>
                                    </p:anim>
                                    <p:animEffect transition="out" filter="fade">
                                      <p:cBhvr>
                                        <p:cTn id="50" dur="3000"/>
                                        <p:tgtEl>
                                          <p:spTgt spid="8"/>
                                        </p:tgtEl>
                                      </p:cBhvr>
                                    </p:animEffect>
                                    <p:anim calcmode="lin" valueType="num">
                                      <p:cBhvr>
                                        <p:cTn id="51" dur="3000"/>
                                        <p:tgtEl>
                                          <p:spTgt spid="8"/>
                                        </p:tgtEl>
                                        <p:attrNameLst>
                                          <p:attrName>ppt_x</p:attrName>
                                        </p:attrNameLst>
                                      </p:cBhvr>
                                      <p:tavLst>
                                        <p:tav tm="0">
                                          <p:val>
                                            <p:strVal val="ppt_x"/>
                                          </p:val>
                                        </p:tav>
                                        <p:tav tm="100000">
                                          <p:val>
                                            <p:fltVal val="0.5"/>
                                          </p:val>
                                        </p:tav>
                                      </p:tavLst>
                                    </p:anim>
                                    <p:anim calcmode="lin" valueType="num">
                                      <p:cBhvr>
                                        <p:cTn id="52" dur="3000"/>
                                        <p:tgtEl>
                                          <p:spTgt spid="8"/>
                                        </p:tgtEl>
                                        <p:attrNameLst>
                                          <p:attrName>ppt_y</p:attrName>
                                        </p:attrNameLst>
                                      </p:cBhvr>
                                      <p:tavLst>
                                        <p:tav tm="0">
                                          <p:val>
                                            <p:strVal val="ppt_y"/>
                                          </p:val>
                                        </p:tav>
                                        <p:tav tm="100000">
                                          <p:val>
                                            <p:fltVal val="0.5"/>
                                          </p:val>
                                        </p:tav>
                                      </p:tavLst>
                                    </p:anim>
                                    <p:set>
                                      <p:cBhvr>
                                        <p:cTn id="53" dur="1" fill="hold">
                                          <p:stCondLst>
                                            <p:cond delay="2999"/>
                                          </p:stCondLst>
                                        </p:cTn>
                                        <p:tgtEl>
                                          <p:spTgt spid="8"/>
                                        </p:tgtEl>
                                        <p:attrNameLst>
                                          <p:attrName>style.visibility</p:attrName>
                                        </p:attrNameLst>
                                      </p:cBhvr>
                                      <p:to>
                                        <p:strVal val="hidden"/>
                                      </p:to>
                                    </p:set>
                                  </p:childTnLst>
                                </p:cTn>
                              </p:par>
                              <p:par>
                                <p:cTn id="54" presetID="53" presetClass="exit" presetSubtype="544" fill="hold" nodeType="withEffect">
                                  <p:stCondLst>
                                    <p:cond delay="1300"/>
                                  </p:stCondLst>
                                  <p:childTnLst>
                                    <p:anim calcmode="lin" valueType="num">
                                      <p:cBhvr>
                                        <p:cTn id="55" dur="3000"/>
                                        <p:tgtEl>
                                          <p:spTgt spid="7"/>
                                        </p:tgtEl>
                                        <p:attrNameLst>
                                          <p:attrName>ppt_w</p:attrName>
                                        </p:attrNameLst>
                                      </p:cBhvr>
                                      <p:tavLst>
                                        <p:tav tm="0">
                                          <p:val>
                                            <p:strVal val="ppt_w"/>
                                          </p:val>
                                        </p:tav>
                                        <p:tav tm="100000">
                                          <p:val>
                                            <p:fltVal val="0"/>
                                          </p:val>
                                        </p:tav>
                                      </p:tavLst>
                                    </p:anim>
                                    <p:anim calcmode="lin" valueType="num">
                                      <p:cBhvr>
                                        <p:cTn id="56" dur="3000"/>
                                        <p:tgtEl>
                                          <p:spTgt spid="7"/>
                                        </p:tgtEl>
                                        <p:attrNameLst>
                                          <p:attrName>ppt_h</p:attrName>
                                        </p:attrNameLst>
                                      </p:cBhvr>
                                      <p:tavLst>
                                        <p:tav tm="0">
                                          <p:val>
                                            <p:strVal val="ppt_h"/>
                                          </p:val>
                                        </p:tav>
                                        <p:tav tm="100000">
                                          <p:val>
                                            <p:fltVal val="0"/>
                                          </p:val>
                                        </p:tav>
                                      </p:tavLst>
                                    </p:anim>
                                    <p:animEffect transition="out" filter="fade">
                                      <p:cBhvr>
                                        <p:cTn id="57" dur="3000"/>
                                        <p:tgtEl>
                                          <p:spTgt spid="7"/>
                                        </p:tgtEl>
                                      </p:cBhvr>
                                    </p:animEffect>
                                    <p:anim calcmode="lin" valueType="num">
                                      <p:cBhvr>
                                        <p:cTn id="58" dur="3000"/>
                                        <p:tgtEl>
                                          <p:spTgt spid="7"/>
                                        </p:tgtEl>
                                        <p:attrNameLst>
                                          <p:attrName>ppt_x</p:attrName>
                                        </p:attrNameLst>
                                      </p:cBhvr>
                                      <p:tavLst>
                                        <p:tav tm="0">
                                          <p:val>
                                            <p:strVal val="ppt_x"/>
                                          </p:val>
                                        </p:tav>
                                        <p:tav tm="100000">
                                          <p:val>
                                            <p:fltVal val="0.5"/>
                                          </p:val>
                                        </p:tav>
                                      </p:tavLst>
                                    </p:anim>
                                    <p:anim calcmode="lin" valueType="num">
                                      <p:cBhvr>
                                        <p:cTn id="59" dur="3000"/>
                                        <p:tgtEl>
                                          <p:spTgt spid="7"/>
                                        </p:tgtEl>
                                        <p:attrNameLst>
                                          <p:attrName>ppt_y</p:attrName>
                                        </p:attrNameLst>
                                      </p:cBhvr>
                                      <p:tavLst>
                                        <p:tav tm="0">
                                          <p:val>
                                            <p:strVal val="ppt_y"/>
                                          </p:val>
                                        </p:tav>
                                        <p:tav tm="100000">
                                          <p:val>
                                            <p:fltVal val="0.5"/>
                                          </p:val>
                                        </p:tav>
                                      </p:tavLst>
                                    </p:anim>
                                    <p:set>
                                      <p:cBhvr>
                                        <p:cTn id="60" dur="1" fill="hold">
                                          <p:stCondLst>
                                            <p:cond delay="2999"/>
                                          </p:stCondLst>
                                        </p:cTn>
                                        <p:tgtEl>
                                          <p:spTgt spid="7"/>
                                        </p:tgtEl>
                                        <p:attrNameLst>
                                          <p:attrName>style.visibility</p:attrName>
                                        </p:attrNameLst>
                                      </p:cBhvr>
                                      <p:to>
                                        <p:strVal val="hidden"/>
                                      </p:to>
                                    </p:set>
                                  </p:childTnLst>
                                </p:cTn>
                              </p:par>
                              <p:par>
                                <p:cTn id="61" presetID="53" presetClass="exit" presetSubtype="544" fill="hold" nodeType="withEffect">
                                  <p:stCondLst>
                                    <p:cond delay="700"/>
                                  </p:stCondLst>
                                  <p:childTnLst>
                                    <p:anim calcmode="lin" valueType="num">
                                      <p:cBhvr>
                                        <p:cTn id="62" dur="3000"/>
                                        <p:tgtEl>
                                          <p:spTgt spid="13"/>
                                        </p:tgtEl>
                                        <p:attrNameLst>
                                          <p:attrName>ppt_w</p:attrName>
                                        </p:attrNameLst>
                                      </p:cBhvr>
                                      <p:tavLst>
                                        <p:tav tm="0">
                                          <p:val>
                                            <p:strVal val="ppt_w"/>
                                          </p:val>
                                        </p:tav>
                                        <p:tav tm="100000">
                                          <p:val>
                                            <p:fltVal val="0"/>
                                          </p:val>
                                        </p:tav>
                                      </p:tavLst>
                                    </p:anim>
                                    <p:anim calcmode="lin" valueType="num">
                                      <p:cBhvr>
                                        <p:cTn id="63" dur="3000"/>
                                        <p:tgtEl>
                                          <p:spTgt spid="13"/>
                                        </p:tgtEl>
                                        <p:attrNameLst>
                                          <p:attrName>ppt_h</p:attrName>
                                        </p:attrNameLst>
                                      </p:cBhvr>
                                      <p:tavLst>
                                        <p:tav tm="0">
                                          <p:val>
                                            <p:strVal val="ppt_h"/>
                                          </p:val>
                                        </p:tav>
                                        <p:tav tm="100000">
                                          <p:val>
                                            <p:fltVal val="0"/>
                                          </p:val>
                                        </p:tav>
                                      </p:tavLst>
                                    </p:anim>
                                    <p:animEffect transition="out" filter="fade">
                                      <p:cBhvr>
                                        <p:cTn id="64" dur="3000"/>
                                        <p:tgtEl>
                                          <p:spTgt spid="13"/>
                                        </p:tgtEl>
                                      </p:cBhvr>
                                    </p:animEffect>
                                    <p:anim calcmode="lin" valueType="num">
                                      <p:cBhvr>
                                        <p:cTn id="65" dur="3000"/>
                                        <p:tgtEl>
                                          <p:spTgt spid="13"/>
                                        </p:tgtEl>
                                        <p:attrNameLst>
                                          <p:attrName>ppt_x</p:attrName>
                                        </p:attrNameLst>
                                      </p:cBhvr>
                                      <p:tavLst>
                                        <p:tav tm="0">
                                          <p:val>
                                            <p:strVal val="ppt_x"/>
                                          </p:val>
                                        </p:tav>
                                        <p:tav tm="100000">
                                          <p:val>
                                            <p:fltVal val="0.5"/>
                                          </p:val>
                                        </p:tav>
                                      </p:tavLst>
                                    </p:anim>
                                    <p:anim calcmode="lin" valueType="num">
                                      <p:cBhvr>
                                        <p:cTn id="66" dur="3000"/>
                                        <p:tgtEl>
                                          <p:spTgt spid="13"/>
                                        </p:tgtEl>
                                        <p:attrNameLst>
                                          <p:attrName>ppt_y</p:attrName>
                                        </p:attrNameLst>
                                      </p:cBhvr>
                                      <p:tavLst>
                                        <p:tav tm="0">
                                          <p:val>
                                            <p:strVal val="ppt_y"/>
                                          </p:val>
                                        </p:tav>
                                        <p:tav tm="100000">
                                          <p:val>
                                            <p:fltVal val="0.5"/>
                                          </p:val>
                                        </p:tav>
                                      </p:tavLst>
                                    </p:anim>
                                    <p:set>
                                      <p:cBhvr>
                                        <p:cTn id="67" dur="1" fill="hold">
                                          <p:stCondLst>
                                            <p:cond delay="2999"/>
                                          </p:stCondLst>
                                        </p:cTn>
                                        <p:tgtEl>
                                          <p:spTgt spid="13"/>
                                        </p:tgtEl>
                                        <p:attrNameLst>
                                          <p:attrName>style.visibility</p:attrName>
                                        </p:attrNameLst>
                                      </p:cBhvr>
                                      <p:to>
                                        <p:strVal val="hidden"/>
                                      </p:to>
                                    </p:set>
                                  </p:childTnLst>
                                </p:cTn>
                              </p:par>
                              <p:par>
                                <p:cTn id="68" presetID="53" presetClass="exit" presetSubtype="544" fill="hold" nodeType="withEffect">
                                  <p:stCondLst>
                                    <p:cond delay="700"/>
                                  </p:stCondLst>
                                  <p:childTnLst>
                                    <p:anim calcmode="lin" valueType="num">
                                      <p:cBhvr>
                                        <p:cTn id="69" dur="3100"/>
                                        <p:tgtEl>
                                          <p:spTgt spid="29"/>
                                        </p:tgtEl>
                                        <p:attrNameLst>
                                          <p:attrName>ppt_w</p:attrName>
                                        </p:attrNameLst>
                                      </p:cBhvr>
                                      <p:tavLst>
                                        <p:tav tm="0">
                                          <p:val>
                                            <p:strVal val="ppt_w"/>
                                          </p:val>
                                        </p:tav>
                                        <p:tav tm="100000">
                                          <p:val>
                                            <p:fltVal val="0"/>
                                          </p:val>
                                        </p:tav>
                                      </p:tavLst>
                                    </p:anim>
                                    <p:anim calcmode="lin" valueType="num">
                                      <p:cBhvr>
                                        <p:cTn id="70" dur="3100"/>
                                        <p:tgtEl>
                                          <p:spTgt spid="29"/>
                                        </p:tgtEl>
                                        <p:attrNameLst>
                                          <p:attrName>ppt_h</p:attrName>
                                        </p:attrNameLst>
                                      </p:cBhvr>
                                      <p:tavLst>
                                        <p:tav tm="0">
                                          <p:val>
                                            <p:strVal val="ppt_h"/>
                                          </p:val>
                                        </p:tav>
                                        <p:tav tm="100000">
                                          <p:val>
                                            <p:fltVal val="0"/>
                                          </p:val>
                                        </p:tav>
                                      </p:tavLst>
                                    </p:anim>
                                    <p:animEffect transition="out" filter="fade">
                                      <p:cBhvr>
                                        <p:cTn id="71" dur="3100"/>
                                        <p:tgtEl>
                                          <p:spTgt spid="29"/>
                                        </p:tgtEl>
                                      </p:cBhvr>
                                    </p:animEffect>
                                    <p:anim calcmode="lin" valueType="num">
                                      <p:cBhvr>
                                        <p:cTn id="72" dur="3100"/>
                                        <p:tgtEl>
                                          <p:spTgt spid="29"/>
                                        </p:tgtEl>
                                        <p:attrNameLst>
                                          <p:attrName>ppt_x</p:attrName>
                                        </p:attrNameLst>
                                      </p:cBhvr>
                                      <p:tavLst>
                                        <p:tav tm="0">
                                          <p:val>
                                            <p:strVal val="ppt_x"/>
                                          </p:val>
                                        </p:tav>
                                        <p:tav tm="100000">
                                          <p:val>
                                            <p:fltVal val="0.5"/>
                                          </p:val>
                                        </p:tav>
                                      </p:tavLst>
                                    </p:anim>
                                    <p:anim calcmode="lin" valueType="num">
                                      <p:cBhvr>
                                        <p:cTn id="73" dur="3100"/>
                                        <p:tgtEl>
                                          <p:spTgt spid="29"/>
                                        </p:tgtEl>
                                        <p:attrNameLst>
                                          <p:attrName>ppt_y</p:attrName>
                                        </p:attrNameLst>
                                      </p:cBhvr>
                                      <p:tavLst>
                                        <p:tav tm="0">
                                          <p:val>
                                            <p:strVal val="ppt_y"/>
                                          </p:val>
                                        </p:tav>
                                        <p:tav tm="100000">
                                          <p:val>
                                            <p:fltVal val="0.5"/>
                                          </p:val>
                                        </p:tav>
                                      </p:tavLst>
                                    </p:anim>
                                    <p:set>
                                      <p:cBhvr>
                                        <p:cTn id="74" dur="1" fill="hold">
                                          <p:stCondLst>
                                            <p:cond delay="3099"/>
                                          </p:stCondLst>
                                        </p:cTn>
                                        <p:tgtEl>
                                          <p:spTgt spid="29"/>
                                        </p:tgtEl>
                                        <p:attrNameLst>
                                          <p:attrName>style.visibility</p:attrName>
                                        </p:attrNameLst>
                                      </p:cBhvr>
                                      <p:to>
                                        <p:strVal val="hidden"/>
                                      </p:to>
                                    </p:set>
                                  </p:childTnLst>
                                </p:cTn>
                              </p:par>
                              <p:par>
                                <p:cTn id="75" presetID="53" presetClass="exit" presetSubtype="544" fill="hold" nodeType="withEffect">
                                  <p:stCondLst>
                                    <p:cond delay="700"/>
                                  </p:stCondLst>
                                  <p:childTnLst>
                                    <p:anim calcmode="lin" valueType="num">
                                      <p:cBhvr>
                                        <p:cTn id="76" dur="2900"/>
                                        <p:tgtEl>
                                          <p:spTgt spid="27"/>
                                        </p:tgtEl>
                                        <p:attrNameLst>
                                          <p:attrName>ppt_w</p:attrName>
                                        </p:attrNameLst>
                                      </p:cBhvr>
                                      <p:tavLst>
                                        <p:tav tm="0">
                                          <p:val>
                                            <p:strVal val="ppt_w"/>
                                          </p:val>
                                        </p:tav>
                                        <p:tav tm="100000">
                                          <p:val>
                                            <p:fltVal val="0"/>
                                          </p:val>
                                        </p:tav>
                                      </p:tavLst>
                                    </p:anim>
                                    <p:anim calcmode="lin" valueType="num">
                                      <p:cBhvr>
                                        <p:cTn id="77" dur="2900"/>
                                        <p:tgtEl>
                                          <p:spTgt spid="27"/>
                                        </p:tgtEl>
                                        <p:attrNameLst>
                                          <p:attrName>ppt_h</p:attrName>
                                        </p:attrNameLst>
                                      </p:cBhvr>
                                      <p:tavLst>
                                        <p:tav tm="0">
                                          <p:val>
                                            <p:strVal val="ppt_h"/>
                                          </p:val>
                                        </p:tav>
                                        <p:tav tm="100000">
                                          <p:val>
                                            <p:fltVal val="0"/>
                                          </p:val>
                                        </p:tav>
                                      </p:tavLst>
                                    </p:anim>
                                    <p:animEffect transition="out" filter="fade">
                                      <p:cBhvr>
                                        <p:cTn id="78" dur="2900"/>
                                        <p:tgtEl>
                                          <p:spTgt spid="27"/>
                                        </p:tgtEl>
                                      </p:cBhvr>
                                    </p:animEffect>
                                    <p:anim calcmode="lin" valueType="num">
                                      <p:cBhvr>
                                        <p:cTn id="79" dur="2900"/>
                                        <p:tgtEl>
                                          <p:spTgt spid="27"/>
                                        </p:tgtEl>
                                        <p:attrNameLst>
                                          <p:attrName>ppt_x</p:attrName>
                                        </p:attrNameLst>
                                      </p:cBhvr>
                                      <p:tavLst>
                                        <p:tav tm="0">
                                          <p:val>
                                            <p:strVal val="ppt_x"/>
                                          </p:val>
                                        </p:tav>
                                        <p:tav tm="100000">
                                          <p:val>
                                            <p:fltVal val="0.5"/>
                                          </p:val>
                                        </p:tav>
                                      </p:tavLst>
                                    </p:anim>
                                    <p:anim calcmode="lin" valueType="num">
                                      <p:cBhvr>
                                        <p:cTn id="80" dur="2900"/>
                                        <p:tgtEl>
                                          <p:spTgt spid="27"/>
                                        </p:tgtEl>
                                        <p:attrNameLst>
                                          <p:attrName>ppt_y</p:attrName>
                                        </p:attrNameLst>
                                      </p:cBhvr>
                                      <p:tavLst>
                                        <p:tav tm="0">
                                          <p:val>
                                            <p:strVal val="ppt_y"/>
                                          </p:val>
                                        </p:tav>
                                        <p:tav tm="100000">
                                          <p:val>
                                            <p:fltVal val="0.5"/>
                                          </p:val>
                                        </p:tav>
                                      </p:tavLst>
                                    </p:anim>
                                    <p:set>
                                      <p:cBhvr>
                                        <p:cTn id="81" dur="1" fill="hold">
                                          <p:stCondLst>
                                            <p:cond delay="2899"/>
                                          </p:stCondLst>
                                        </p:cTn>
                                        <p:tgtEl>
                                          <p:spTgt spid="27"/>
                                        </p:tgtEl>
                                        <p:attrNameLst>
                                          <p:attrName>style.visibility</p:attrName>
                                        </p:attrNameLst>
                                      </p:cBhvr>
                                      <p:to>
                                        <p:strVal val="hidden"/>
                                      </p:to>
                                    </p:set>
                                  </p:childTnLst>
                                </p:cTn>
                              </p:par>
                              <p:par>
                                <p:cTn id="82" presetID="53" presetClass="exit" presetSubtype="544" fill="hold" nodeType="withEffect">
                                  <p:stCondLst>
                                    <p:cond delay="700"/>
                                  </p:stCondLst>
                                  <p:childTnLst>
                                    <p:anim calcmode="lin" valueType="num">
                                      <p:cBhvr>
                                        <p:cTn id="83" dur="3500"/>
                                        <p:tgtEl>
                                          <p:spTgt spid="37"/>
                                        </p:tgtEl>
                                        <p:attrNameLst>
                                          <p:attrName>ppt_w</p:attrName>
                                        </p:attrNameLst>
                                      </p:cBhvr>
                                      <p:tavLst>
                                        <p:tav tm="0">
                                          <p:val>
                                            <p:strVal val="ppt_w"/>
                                          </p:val>
                                        </p:tav>
                                        <p:tav tm="100000">
                                          <p:val>
                                            <p:fltVal val="0"/>
                                          </p:val>
                                        </p:tav>
                                      </p:tavLst>
                                    </p:anim>
                                    <p:anim calcmode="lin" valueType="num">
                                      <p:cBhvr>
                                        <p:cTn id="84" dur="3500"/>
                                        <p:tgtEl>
                                          <p:spTgt spid="37"/>
                                        </p:tgtEl>
                                        <p:attrNameLst>
                                          <p:attrName>ppt_h</p:attrName>
                                        </p:attrNameLst>
                                      </p:cBhvr>
                                      <p:tavLst>
                                        <p:tav tm="0">
                                          <p:val>
                                            <p:strVal val="ppt_h"/>
                                          </p:val>
                                        </p:tav>
                                        <p:tav tm="100000">
                                          <p:val>
                                            <p:fltVal val="0"/>
                                          </p:val>
                                        </p:tav>
                                      </p:tavLst>
                                    </p:anim>
                                    <p:animEffect transition="out" filter="fade">
                                      <p:cBhvr>
                                        <p:cTn id="85" dur="3500"/>
                                        <p:tgtEl>
                                          <p:spTgt spid="37"/>
                                        </p:tgtEl>
                                      </p:cBhvr>
                                    </p:animEffect>
                                    <p:anim calcmode="lin" valueType="num">
                                      <p:cBhvr>
                                        <p:cTn id="86" dur="3500"/>
                                        <p:tgtEl>
                                          <p:spTgt spid="37"/>
                                        </p:tgtEl>
                                        <p:attrNameLst>
                                          <p:attrName>ppt_x</p:attrName>
                                        </p:attrNameLst>
                                      </p:cBhvr>
                                      <p:tavLst>
                                        <p:tav tm="0">
                                          <p:val>
                                            <p:strVal val="ppt_x"/>
                                          </p:val>
                                        </p:tav>
                                        <p:tav tm="100000">
                                          <p:val>
                                            <p:fltVal val="0.5"/>
                                          </p:val>
                                        </p:tav>
                                      </p:tavLst>
                                    </p:anim>
                                    <p:anim calcmode="lin" valueType="num">
                                      <p:cBhvr>
                                        <p:cTn id="87" dur="3500"/>
                                        <p:tgtEl>
                                          <p:spTgt spid="37"/>
                                        </p:tgtEl>
                                        <p:attrNameLst>
                                          <p:attrName>ppt_y</p:attrName>
                                        </p:attrNameLst>
                                      </p:cBhvr>
                                      <p:tavLst>
                                        <p:tav tm="0">
                                          <p:val>
                                            <p:strVal val="ppt_y"/>
                                          </p:val>
                                        </p:tav>
                                        <p:tav tm="100000">
                                          <p:val>
                                            <p:fltVal val="0.5"/>
                                          </p:val>
                                        </p:tav>
                                      </p:tavLst>
                                    </p:anim>
                                    <p:set>
                                      <p:cBhvr>
                                        <p:cTn id="88" dur="1" fill="hold">
                                          <p:stCondLst>
                                            <p:cond delay="3499"/>
                                          </p:stCondLst>
                                        </p:cTn>
                                        <p:tgtEl>
                                          <p:spTgt spid="37"/>
                                        </p:tgtEl>
                                        <p:attrNameLst>
                                          <p:attrName>style.visibility</p:attrName>
                                        </p:attrNameLst>
                                      </p:cBhvr>
                                      <p:to>
                                        <p:strVal val="hidden"/>
                                      </p:to>
                                    </p:set>
                                  </p:childTnLst>
                                </p:cTn>
                              </p:par>
                              <p:par>
                                <p:cTn id="89" presetID="53" presetClass="exit" presetSubtype="544" fill="hold" nodeType="withEffect">
                                  <p:stCondLst>
                                    <p:cond delay="700"/>
                                  </p:stCondLst>
                                  <p:childTnLst>
                                    <p:anim calcmode="lin" valueType="num">
                                      <p:cBhvr>
                                        <p:cTn id="90" dur="2900"/>
                                        <p:tgtEl>
                                          <p:spTgt spid="35"/>
                                        </p:tgtEl>
                                        <p:attrNameLst>
                                          <p:attrName>ppt_w</p:attrName>
                                        </p:attrNameLst>
                                      </p:cBhvr>
                                      <p:tavLst>
                                        <p:tav tm="0">
                                          <p:val>
                                            <p:strVal val="ppt_w"/>
                                          </p:val>
                                        </p:tav>
                                        <p:tav tm="100000">
                                          <p:val>
                                            <p:fltVal val="0"/>
                                          </p:val>
                                        </p:tav>
                                      </p:tavLst>
                                    </p:anim>
                                    <p:anim calcmode="lin" valueType="num">
                                      <p:cBhvr>
                                        <p:cTn id="91" dur="2900"/>
                                        <p:tgtEl>
                                          <p:spTgt spid="35"/>
                                        </p:tgtEl>
                                        <p:attrNameLst>
                                          <p:attrName>ppt_h</p:attrName>
                                        </p:attrNameLst>
                                      </p:cBhvr>
                                      <p:tavLst>
                                        <p:tav tm="0">
                                          <p:val>
                                            <p:strVal val="ppt_h"/>
                                          </p:val>
                                        </p:tav>
                                        <p:tav tm="100000">
                                          <p:val>
                                            <p:fltVal val="0"/>
                                          </p:val>
                                        </p:tav>
                                      </p:tavLst>
                                    </p:anim>
                                    <p:animEffect transition="out" filter="fade">
                                      <p:cBhvr>
                                        <p:cTn id="92" dur="2900"/>
                                        <p:tgtEl>
                                          <p:spTgt spid="35"/>
                                        </p:tgtEl>
                                      </p:cBhvr>
                                    </p:animEffect>
                                    <p:anim calcmode="lin" valueType="num">
                                      <p:cBhvr>
                                        <p:cTn id="93" dur="2900"/>
                                        <p:tgtEl>
                                          <p:spTgt spid="35"/>
                                        </p:tgtEl>
                                        <p:attrNameLst>
                                          <p:attrName>ppt_x</p:attrName>
                                        </p:attrNameLst>
                                      </p:cBhvr>
                                      <p:tavLst>
                                        <p:tav tm="0">
                                          <p:val>
                                            <p:strVal val="ppt_x"/>
                                          </p:val>
                                        </p:tav>
                                        <p:tav tm="100000">
                                          <p:val>
                                            <p:fltVal val="0.5"/>
                                          </p:val>
                                        </p:tav>
                                      </p:tavLst>
                                    </p:anim>
                                    <p:anim calcmode="lin" valueType="num">
                                      <p:cBhvr>
                                        <p:cTn id="94" dur="2900"/>
                                        <p:tgtEl>
                                          <p:spTgt spid="35"/>
                                        </p:tgtEl>
                                        <p:attrNameLst>
                                          <p:attrName>ppt_y</p:attrName>
                                        </p:attrNameLst>
                                      </p:cBhvr>
                                      <p:tavLst>
                                        <p:tav tm="0">
                                          <p:val>
                                            <p:strVal val="ppt_y"/>
                                          </p:val>
                                        </p:tav>
                                        <p:tav tm="100000">
                                          <p:val>
                                            <p:fltVal val="0.5"/>
                                          </p:val>
                                        </p:tav>
                                      </p:tavLst>
                                    </p:anim>
                                    <p:set>
                                      <p:cBhvr>
                                        <p:cTn id="95" dur="1" fill="hold">
                                          <p:stCondLst>
                                            <p:cond delay="2899"/>
                                          </p:stCondLst>
                                        </p:cTn>
                                        <p:tgtEl>
                                          <p:spTgt spid="35"/>
                                        </p:tgtEl>
                                        <p:attrNameLst>
                                          <p:attrName>style.visibility</p:attrName>
                                        </p:attrNameLst>
                                      </p:cBhvr>
                                      <p:to>
                                        <p:strVal val="hidden"/>
                                      </p:to>
                                    </p:set>
                                  </p:childTnLst>
                                </p:cTn>
                              </p:par>
                              <p:par>
                                <p:cTn id="96" presetID="53" presetClass="exit" presetSubtype="544" fill="hold" nodeType="withEffect">
                                  <p:stCondLst>
                                    <p:cond delay="700"/>
                                  </p:stCondLst>
                                  <p:childTnLst>
                                    <p:anim calcmode="lin" valueType="num">
                                      <p:cBhvr>
                                        <p:cTn id="97" dur="3100"/>
                                        <p:tgtEl>
                                          <p:spTgt spid="9"/>
                                        </p:tgtEl>
                                        <p:attrNameLst>
                                          <p:attrName>ppt_w</p:attrName>
                                        </p:attrNameLst>
                                      </p:cBhvr>
                                      <p:tavLst>
                                        <p:tav tm="0">
                                          <p:val>
                                            <p:strVal val="ppt_w"/>
                                          </p:val>
                                        </p:tav>
                                        <p:tav tm="100000">
                                          <p:val>
                                            <p:fltVal val="0"/>
                                          </p:val>
                                        </p:tav>
                                      </p:tavLst>
                                    </p:anim>
                                    <p:anim calcmode="lin" valueType="num">
                                      <p:cBhvr>
                                        <p:cTn id="98" dur="3100"/>
                                        <p:tgtEl>
                                          <p:spTgt spid="9"/>
                                        </p:tgtEl>
                                        <p:attrNameLst>
                                          <p:attrName>ppt_h</p:attrName>
                                        </p:attrNameLst>
                                      </p:cBhvr>
                                      <p:tavLst>
                                        <p:tav tm="0">
                                          <p:val>
                                            <p:strVal val="ppt_h"/>
                                          </p:val>
                                        </p:tav>
                                        <p:tav tm="100000">
                                          <p:val>
                                            <p:fltVal val="0"/>
                                          </p:val>
                                        </p:tav>
                                      </p:tavLst>
                                    </p:anim>
                                    <p:animEffect transition="out" filter="fade">
                                      <p:cBhvr>
                                        <p:cTn id="99" dur="3100"/>
                                        <p:tgtEl>
                                          <p:spTgt spid="9"/>
                                        </p:tgtEl>
                                      </p:cBhvr>
                                    </p:animEffect>
                                    <p:anim calcmode="lin" valueType="num">
                                      <p:cBhvr>
                                        <p:cTn id="100" dur="3100"/>
                                        <p:tgtEl>
                                          <p:spTgt spid="9"/>
                                        </p:tgtEl>
                                        <p:attrNameLst>
                                          <p:attrName>ppt_x</p:attrName>
                                        </p:attrNameLst>
                                      </p:cBhvr>
                                      <p:tavLst>
                                        <p:tav tm="0">
                                          <p:val>
                                            <p:strVal val="ppt_x"/>
                                          </p:val>
                                        </p:tav>
                                        <p:tav tm="100000">
                                          <p:val>
                                            <p:fltVal val="0.5"/>
                                          </p:val>
                                        </p:tav>
                                      </p:tavLst>
                                    </p:anim>
                                    <p:anim calcmode="lin" valueType="num">
                                      <p:cBhvr>
                                        <p:cTn id="101" dur="3100"/>
                                        <p:tgtEl>
                                          <p:spTgt spid="9"/>
                                        </p:tgtEl>
                                        <p:attrNameLst>
                                          <p:attrName>ppt_y</p:attrName>
                                        </p:attrNameLst>
                                      </p:cBhvr>
                                      <p:tavLst>
                                        <p:tav tm="0">
                                          <p:val>
                                            <p:strVal val="ppt_y"/>
                                          </p:val>
                                        </p:tav>
                                        <p:tav tm="100000">
                                          <p:val>
                                            <p:fltVal val="0.5"/>
                                          </p:val>
                                        </p:tav>
                                      </p:tavLst>
                                    </p:anim>
                                    <p:set>
                                      <p:cBhvr>
                                        <p:cTn id="102" dur="1" fill="hold">
                                          <p:stCondLst>
                                            <p:cond delay="3099"/>
                                          </p:stCondLst>
                                        </p:cTn>
                                        <p:tgtEl>
                                          <p:spTgt spid="9"/>
                                        </p:tgtEl>
                                        <p:attrNameLst>
                                          <p:attrName>style.visibility</p:attrName>
                                        </p:attrNameLst>
                                      </p:cBhvr>
                                      <p:to>
                                        <p:strVal val="hidden"/>
                                      </p:to>
                                    </p:set>
                                  </p:childTnLst>
                                </p:cTn>
                              </p:par>
                              <p:par>
                                <p:cTn id="103" presetID="53" presetClass="exit" presetSubtype="544" fill="hold" nodeType="withEffect">
                                  <p:stCondLst>
                                    <p:cond delay="700"/>
                                  </p:stCondLst>
                                  <p:childTnLst>
                                    <p:anim calcmode="lin" valueType="num">
                                      <p:cBhvr>
                                        <p:cTn id="104" dur="3400"/>
                                        <p:tgtEl>
                                          <p:spTgt spid="41"/>
                                        </p:tgtEl>
                                        <p:attrNameLst>
                                          <p:attrName>ppt_w</p:attrName>
                                        </p:attrNameLst>
                                      </p:cBhvr>
                                      <p:tavLst>
                                        <p:tav tm="0">
                                          <p:val>
                                            <p:strVal val="ppt_w"/>
                                          </p:val>
                                        </p:tav>
                                        <p:tav tm="100000">
                                          <p:val>
                                            <p:fltVal val="0"/>
                                          </p:val>
                                        </p:tav>
                                      </p:tavLst>
                                    </p:anim>
                                    <p:anim calcmode="lin" valueType="num">
                                      <p:cBhvr>
                                        <p:cTn id="105" dur="3400"/>
                                        <p:tgtEl>
                                          <p:spTgt spid="41"/>
                                        </p:tgtEl>
                                        <p:attrNameLst>
                                          <p:attrName>ppt_h</p:attrName>
                                        </p:attrNameLst>
                                      </p:cBhvr>
                                      <p:tavLst>
                                        <p:tav tm="0">
                                          <p:val>
                                            <p:strVal val="ppt_h"/>
                                          </p:val>
                                        </p:tav>
                                        <p:tav tm="100000">
                                          <p:val>
                                            <p:fltVal val="0"/>
                                          </p:val>
                                        </p:tav>
                                      </p:tavLst>
                                    </p:anim>
                                    <p:animEffect transition="out" filter="fade">
                                      <p:cBhvr>
                                        <p:cTn id="106" dur="3400"/>
                                        <p:tgtEl>
                                          <p:spTgt spid="41"/>
                                        </p:tgtEl>
                                      </p:cBhvr>
                                    </p:animEffect>
                                    <p:anim calcmode="lin" valueType="num">
                                      <p:cBhvr>
                                        <p:cTn id="107" dur="3400"/>
                                        <p:tgtEl>
                                          <p:spTgt spid="41"/>
                                        </p:tgtEl>
                                        <p:attrNameLst>
                                          <p:attrName>ppt_x</p:attrName>
                                        </p:attrNameLst>
                                      </p:cBhvr>
                                      <p:tavLst>
                                        <p:tav tm="0">
                                          <p:val>
                                            <p:strVal val="ppt_x"/>
                                          </p:val>
                                        </p:tav>
                                        <p:tav tm="100000">
                                          <p:val>
                                            <p:fltVal val="0.5"/>
                                          </p:val>
                                        </p:tav>
                                      </p:tavLst>
                                    </p:anim>
                                    <p:anim calcmode="lin" valueType="num">
                                      <p:cBhvr>
                                        <p:cTn id="108" dur="3400"/>
                                        <p:tgtEl>
                                          <p:spTgt spid="41"/>
                                        </p:tgtEl>
                                        <p:attrNameLst>
                                          <p:attrName>ppt_y</p:attrName>
                                        </p:attrNameLst>
                                      </p:cBhvr>
                                      <p:tavLst>
                                        <p:tav tm="0">
                                          <p:val>
                                            <p:strVal val="ppt_y"/>
                                          </p:val>
                                        </p:tav>
                                        <p:tav tm="100000">
                                          <p:val>
                                            <p:fltVal val="0.5"/>
                                          </p:val>
                                        </p:tav>
                                      </p:tavLst>
                                    </p:anim>
                                    <p:set>
                                      <p:cBhvr>
                                        <p:cTn id="109" dur="1" fill="hold">
                                          <p:stCondLst>
                                            <p:cond delay="3399"/>
                                          </p:stCondLst>
                                        </p:cTn>
                                        <p:tgtEl>
                                          <p:spTgt spid="41"/>
                                        </p:tgtEl>
                                        <p:attrNameLst>
                                          <p:attrName>style.visibility</p:attrName>
                                        </p:attrNameLst>
                                      </p:cBhvr>
                                      <p:to>
                                        <p:strVal val="hidden"/>
                                      </p:to>
                                    </p:set>
                                  </p:childTnLst>
                                </p:cTn>
                              </p:par>
                            </p:childTnLst>
                          </p:cTn>
                        </p:par>
                        <p:par>
                          <p:cTn id="110" fill="hold">
                            <p:stCondLst>
                              <p:cond delay="3200"/>
                            </p:stCondLst>
                            <p:childTnLst>
                              <p:par>
                                <p:cTn id="111" presetID="10" presetClass="entr" presetSubtype="0" fill="hold" grpId="0" nodeType="after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fade">
                                      <p:cBhvr>
                                        <p:cTn id="113" dur="4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3251" name="矩形 3"/>
          <p:cNvSpPr/>
          <p:nvPr/>
        </p:nvSpPr>
        <p:spPr>
          <a:xfrm>
            <a:off x="767504" y="692362"/>
            <a:ext cx="11298767" cy="4603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algn="ctr" eaLnBrk="1" hangingPunct="1">
              <a:spcBef>
                <a:spcPct val="0"/>
              </a:spcBef>
              <a:buNone/>
            </a:pPr>
            <a:r>
              <a:rPr lang="zh-CN" altLang="en-US" sz="2400" b="0" dirty="0">
                <a:solidFill>
                  <a:srgbClr val="000000"/>
                </a:solidFill>
                <a:latin typeface="微软雅黑" panose="020B0503020204020204" charset="-122"/>
                <a:ea typeface="微软雅黑" panose="020B0503020204020204" charset="-122"/>
              </a:rPr>
              <a:t>优秀校友郝莺歌</a:t>
            </a:r>
            <a:endParaRPr lang="zh-CN" altLang="en-US" sz="2400" b="0" dirty="0">
              <a:solidFill>
                <a:srgbClr val="000000"/>
              </a:solidFill>
              <a:latin typeface="微软雅黑" panose="020B0503020204020204" charset="-122"/>
              <a:ea typeface="微软雅黑" panose="020B0503020204020204" charset="-122"/>
            </a:endParaRPr>
          </a:p>
        </p:txBody>
      </p:sp>
      <p:pic>
        <p:nvPicPr>
          <p:cNvPr id="4" name="图片 3" descr="630a5bee-7318-43a2-acf6-51c79d4cad3b"/>
          <p:cNvPicPr>
            <a:picLocks noChangeAspect="1"/>
          </p:cNvPicPr>
          <p:nvPr/>
        </p:nvPicPr>
        <p:blipFill>
          <a:blip r:embed="rId2"/>
          <a:stretch>
            <a:fillRect/>
          </a:stretch>
        </p:blipFill>
        <p:spPr>
          <a:xfrm>
            <a:off x="6404610" y="1977390"/>
            <a:ext cx="5139690" cy="3420110"/>
          </a:xfrm>
          <a:prstGeom prst="rect">
            <a:avLst/>
          </a:prstGeom>
        </p:spPr>
      </p:pic>
      <p:sp>
        <p:nvSpPr>
          <p:cNvPr id="100" name="文本框 99"/>
          <p:cNvSpPr txBox="1"/>
          <p:nvPr/>
        </p:nvSpPr>
        <p:spPr>
          <a:xfrm>
            <a:off x="767715" y="1916430"/>
            <a:ext cx="5146040" cy="3208020"/>
          </a:xfrm>
          <a:prstGeom prst="rect">
            <a:avLst/>
          </a:prstGeom>
          <a:noFill/>
          <a:ln w="9525">
            <a:noFill/>
          </a:ln>
        </p:spPr>
        <p:txBody>
          <a:bodyPr>
            <a:noAutofit/>
          </a:bodyPr>
          <a:p>
            <a:pPr indent="304800">
              <a:lnSpc>
                <a:spcPct val="150000"/>
              </a:lnSpc>
            </a:pPr>
            <a:r>
              <a:rPr lang="zh-CN" sz="2000">
                <a:ea typeface="宋体" panose="02010600030101010101" pitchFamily="2" charset="-122"/>
              </a:rPr>
              <a:t>2020年春，武汉疫情爆发，河南省新乡医学院三全学院2016级医学检验技术专业医学实习生郝莺歌，退掉火车票，放弃和父母团圆的机会，毫不犹豫地留在武汉参加战“疫”，从事危险性极高的病毒检测工作，用行动诠释了一名医学生的责任和担当。</a:t>
            </a:r>
            <a:endParaRPr lang="zh-CN" altLang="en-US" sz="2000">
              <a:ea typeface="宋体" panose="02010600030101010101" pitchFamily="2"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0483" name="内容占位符 2"/>
          <p:cNvSpPr txBox="1"/>
          <p:nvPr/>
        </p:nvSpPr>
        <p:spPr>
          <a:xfrm>
            <a:off x="839470" y="548640"/>
            <a:ext cx="8893175" cy="679450"/>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buClr>
                <a:srgbClr val="0000EE"/>
              </a:buClr>
              <a:buFont typeface="Wingdings" panose="05000000000000000000" pitchFamily="2" charset="2"/>
              <a:buChar char="Ø"/>
            </a:pPr>
            <a:r>
              <a:rPr lang="en-US" altLang="zh-CN" sz="2800" dirty="0" smtClean="0">
                <a:latin typeface="宋体" panose="02010600030101010101" pitchFamily="2" charset="-122"/>
                <a:ea typeface="宋体" panose="02010600030101010101" pitchFamily="2" charset="-122"/>
                <a:sym typeface="+mn-ea"/>
              </a:rPr>
              <a:t>2.</a:t>
            </a:r>
            <a:r>
              <a:rPr lang="zh-CN" altLang="en-US" sz="2800" dirty="0" smtClean="0">
                <a:latin typeface="宋体" panose="02010600030101010101" pitchFamily="2" charset="-122"/>
                <a:ea typeface="宋体" panose="02010600030101010101" pitchFamily="2" charset="-122"/>
                <a:sym typeface="+mn-ea"/>
              </a:rPr>
              <a:t>叙事教学法</a:t>
            </a:r>
            <a:endParaRPr lang="en-US" altLang="zh-CN" sz="2800" dirty="0">
              <a:solidFill>
                <a:srgbClr val="000066"/>
              </a:solidFill>
              <a:latin typeface="楷体" panose="02010609060101010101" pitchFamily="49" charset="-122"/>
              <a:ea typeface="楷体" panose="02010609060101010101" pitchFamily="49" charset="-122"/>
            </a:endParaRPr>
          </a:p>
        </p:txBody>
      </p:sp>
      <p:sp>
        <p:nvSpPr>
          <p:cNvPr id="20484" name="文本框 4"/>
          <p:cNvSpPr txBox="1"/>
          <p:nvPr/>
        </p:nvSpPr>
        <p:spPr>
          <a:xfrm>
            <a:off x="1127548" y="1412240"/>
            <a:ext cx="10928773" cy="11988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a:lnSpc>
                <a:spcPct val="150000"/>
              </a:lnSpc>
              <a:spcBef>
                <a:spcPct val="0"/>
              </a:spcBef>
              <a:buNone/>
            </a:pPr>
            <a:r>
              <a:rPr lang="en-US" altLang="zh-CN" sz="2400" b="0" dirty="0" smtClean="0">
                <a:latin typeface="宋体" panose="02010600030101010101" pitchFamily="2" charset="-122"/>
                <a:ea typeface="宋体" panose="02010600030101010101" pitchFamily="2" charset="-122"/>
                <a:sym typeface="+mn-ea"/>
              </a:rPr>
              <a:t>    </a:t>
            </a:r>
            <a:r>
              <a:rPr lang="zh-CN" altLang="en-US" sz="2400" b="0" dirty="0" smtClean="0">
                <a:latin typeface="宋体" panose="02010600030101010101" pitchFamily="2" charset="-122"/>
                <a:ea typeface="宋体" panose="02010600030101010101" pitchFamily="2" charset="-122"/>
                <a:sym typeface="+mn-ea"/>
              </a:rPr>
              <a:t>通过叙述、解释和重构有教育意义的故事、经历以达到教育目的的一种教学方法。如讲故事、读文学作品、看电影等</a:t>
            </a:r>
            <a:endParaRPr lang="zh-CN" altLang="en-US" sz="2400" b="0" dirty="0" smtClean="0">
              <a:latin typeface="宋体" panose="02010600030101010101" pitchFamily="2" charset="-122"/>
              <a:ea typeface="宋体" panose="02010600030101010101" pitchFamily="2" charset="-122"/>
              <a:sym typeface="+mn-ea"/>
            </a:endParaRPr>
          </a:p>
        </p:txBody>
      </p:sp>
      <p:pic>
        <p:nvPicPr>
          <p:cNvPr id="103" name="图片 102"/>
          <p:cNvPicPr/>
          <p:nvPr/>
        </p:nvPicPr>
        <p:blipFill>
          <a:blip r:embed="rId2"/>
          <a:stretch>
            <a:fillRect/>
          </a:stretch>
        </p:blipFill>
        <p:spPr>
          <a:xfrm>
            <a:off x="1343660" y="3212465"/>
            <a:ext cx="3265170" cy="2081530"/>
          </a:xfrm>
          <a:prstGeom prst="rect">
            <a:avLst/>
          </a:prstGeom>
          <a:noFill/>
          <a:ln w="9525">
            <a:noFill/>
          </a:ln>
        </p:spPr>
      </p:pic>
      <p:pic>
        <p:nvPicPr>
          <p:cNvPr id="6" name="图片 5" descr="timgCAM4XUU6.jpg"/>
          <p:cNvPicPr>
            <a:picLocks noChangeAspect="1"/>
          </p:cNvPicPr>
          <p:nvPr>
            <p:custDataLst>
              <p:tags r:id="rId3"/>
            </p:custDataLst>
          </p:nvPr>
        </p:nvPicPr>
        <p:blipFill>
          <a:blip r:embed="rId4" cstate="print"/>
          <a:stretch>
            <a:fillRect/>
          </a:stretch>
        </p:blipFill>
        <p:spPr>
          <a:xfrm>
            <a:off x="5664200" y="3212465"/>
            <a:ext cx="2207260" cy="2207260"/>
          </a:xfrm>
          <a:prstGeom prst="rect">
            <a:avLst/>
          </a:prstGeom>
        </p:spPr>
      </p:pic>
      <p:pic>
        <p:nvPicPr>
          <p:cNvPr id="7" name="图片 6" descr="timgCAQPMILA.jpg"/>
          <p:cNvPicPr>
            <a:picLocks noChangeAspect="1"/>
          </p:cNvPicPr>
          <p:nvPr>
            <p:custDataLst>
              <p:tags r:id="rId5"/>
            </p:custDataLst>
          </p:nvPr>
        </p:nvPicPr>
        <p:blipFill>
          <a:blip r:embed="rId6" cstate="print"/>
          <a:stretch>
            <a:fillRect/>
          </a:stretch>
        </p:blipFill>
        <p:spPr>
          <a:xfrm>
            <a:off x="9264650" y="3140710"/>
            <a:ext cx="1896110" cy="25400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027" name="Picture 3"/>
          <p:cNvPicPr>
            <a:picLocks noChangeAspect="1" noChangeArrowheads="1"/>
          </p:cNvPicPr>
          <p:nvPr>
            <p:custDataLst>
              <p:tags r:id="rId2"/>
            </p:custDataLst>
          </p:nvPr>
        </p:nvPicPr>
        <p:blipFill>
          <a:blip r:embed="rId3" cstate="print"/>
          <a:srcRect/>
          <a:stretch>
            <a:fillRect/>
          </a:stretch>
        </p:blipFill>
        <p:spPr bwMode="auto">
          <a:xfrm>
            <a:off x="1631950" y="1628775"/>
            <a:ext cx="3038475" cy="3773805"/>
          </a:xfrm>
          <a:prstGeom prst="rect">
            <a:avLst/>
          </a:prstGeom>
          <a:noFill/>
          <a:ln w="9525">
            <a:noFill/>
            <a:miter lim="800000"/>
            <a:headEnd/>
            <a:tailEnd/>
          </a:ln>
        </p:spPr>
      </p:pic>
      <p:sp>
        <p:nvSpPr>
          <p:cNvPr id="2" name="文本框 1"/>
          <p:cNvSpPr txBox="1"/>
          <p:nvPr/>
        </p:nvSpPr>
        <p:spPr>
          <a:xfrm>
            <a:off x="5485765" y="1772920"/>
            <a:ext cx="5993765" cy="2861310"/>
          </a:xfrm>
          <a:prstGeom prst="rect">
            <a:avLst/>
          </a:prstGeom>
          <a:noFill/>
        </p:spPr>
        <p:txBody>
          <a:bodyPr wrap="square" rtlCol="0" anchor="t">
            <a:spAutoFit/>
          </a:bodyPr>
          <a:p>
            <a:pPr>
              <a:lnSpc>
                <a:spcPct val="150000"/>
              </a:lnSpc>
            </a:pPr>
            <a:r>
              <a:rPr lang="en-US" altLang="zh-CN" sz="2400">
                <a:latin typeface="宋体" panose="02010600030101010101" pitchFamily="2" charset="-122"/>
                <a:ea typeface="宋体" panose="02010600030101010101" pitchFamily="2" charset="-122"/>
              </a:rPr>
              <a:t>   </a:t>
            </a:r>
            <a:r>
              <a:rPr lang="zh-CN" altLang="en-US" sz="2400">
                <a:latin typeface="宋体" panose="02010600030101010101" pitchFamily="2" charset="-122"/>
                <a:ea typeface="宋体" panose="02010600030101010101" pitchFamily="2" charset="-122"/>
              </a:rPr>
              <a:t>心脏科专家的医生患了喉癌，于是在自己就职的医院治疗，其间的角色转换令他体会到了许多身为病人的心态和遭遇，于是引来一些反省，于是当他痊愈后便开始用新的方法去培训那些手下的实习医生。</a:t>
            </a:r>
            <a:endParaRPr lang="zh-CN" altLang="en-US" sz="2400">
              <a:latin typeface="宋体" panose="02010600030101010101" pitchFamily="2" charset="-122"/>
              <a:ea typeface="宋体" panose="02010600030101010101" pitchFamily="2"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1507" name="内容占位符 2"/>
          <p:cNvSpPr txBox="1"/>
          <p:nvPr/>
        </p:nvSpPr>
        <p:spPr>
          <a:xfrm>
            <a:off x="1127548" y="476250"/>
            <a:ext cx="10972800" cy="1526540"/>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buClr>
                <a:srgbClr val="0000EE"/>
              </a:buClr>
              <a:buFont typeface="Wingdings" panose="05000000000000000000" pitchFamily="2" charset="2"/>
              <a:buChar char="Ø"/>
            </a:pPr>
            <a:r>
              <a:rPr lang="en-US" altLang="zh-CN" sz="28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2800" dirty="0">
                <a:solidFill>
                  <a:schemeClr val="tx1"/>
                </a:solidFill>
                <a:latin typeface="宋体" panose="02010600030101010101" pitchFamily="2" charset="-122"/>
                <a:ea typeface="宋体" panose="02010600030101010101" pitchFamily="2" charset="-122"/>
                <a:cs typeface="宋体" panose="02010600030101010101" pitchFamily="2" charset="-122"/>
              </a:rPr>
              <a:t>经验传授法</a:t>
            </a:r>
            <a:endParaRPr lang="zh-CN" altLang="en-US" sz="28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746aeecf-d655-4dcb-9534-04db21883300"/>
          <p:cNvPicPr>
            <a:picLocks noChangeAspect="1"/>
          </p:cNvPicPr>
          <p:nvPr/>
        </p:nvPicPr>
        <p:blipFill>
          <a:blip r:embed="rId2"/>
          <a:stretch>
            <a:fillRect/>
          </a:stretch>
        </p:blipFill>
        <p:spPr>
          <a:xfrm>
            <a:off x="3432175" y="2276475"/>
            <a:ext cx="5601335" cy="3734435"/>
          </a:xfrm>
          <a:prstGeom prst="rect">
            <a:avLst/>
          </a:prstGeom>
        </p:spPr>
      </p:pic>
      <p:sp>
        <p:nvSpPr>
          <p:cNvPr id="20484" name="文本框 4"/>
          <p:cNvSpPr txBox="1"/>
          <p:nvPr>
            <p:custDataLst>
              <p:tags r:id="rId3"/>
            </p:custDataLst>
          </p:nvPr>
        </p:nvSpPr>
        <p:spPr>
          <a:xfrm>
            <a:off x="1487593" y="1196340"/>
            <a:ext cx="9850120" cy="7372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a:lnSpc>
                <a:spcPct val="150000"/>
              </a:lnSpc>
              <a:spcBef>
                <a:spcPct val="0"/>
              </a:spcBef>
              <a:buNone/>
            </a:pPr>
            <a:r>
              <a:rPr lang="zh-CN" altLang="zh-CN" sz="2800" b="0" dirty="0">
                <a:latin typeface="宋体" panose="02010600030101010101" pitchFamily="2" charset="-122"/>
                <a:ea typeface="宋体" panose="02010600030101010101" pitchFamily="2" charset="-122"/>
              </a:rPr>
              <a:t>请护理专家进行职业精神教育，护士职业经验交流等</a:t>
            </a:r>
            <a:endParaRPr lang="zh-CN" altLang="zh-CN" sz="2800" b="0" dirty="0">
              <a:latin typeface="宋体" panose="02010600030101010101" pitchFamily="2" charset="-122"/>
              <a:ea typeface="宋体" panose="02010600030101010101" pitchFamily="2"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1507" name="内容占位符 2"/>
          <p:cNvSpPr txBox="1"/>
          <p:nvPr/>
        </p:nvSpPr>
        <p:spPr>
          <a:xfrm>
            <a:off x="718820" y="692785"/>
            <a:ext cx="5857240" cy="1682115"/>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buClr>
                <a:srgbClr val="0000EE"/>
              </a:buClr>
              <a:buFont typeface="Wingdings" panose="05000000000000000000" pitchFamily="2" charset="2"/>
              <a:buChar char="Ø"/>
            </a:pPr>
            <a:r>
              <a:rPr lang="en-US" altLang="zh-CN" sz="2800" dirty="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2800" dirty="0">
                <a:solidFill>
                  <a:schemeClr val="tx1"/>
                </a:solidFill>
                <a:latin typeface="宋体" panose="02010600030101010101" pitchFamily="2" charset="-122"/>
                <a:ea typeface="宋体" panose="02010600030101010101" pitchFamily="2" charset="-122"/>
                <a:cs typeface="宋体" panose="02010600030101010101" pitchFamily="2" charset="-122"/>
              </a:rPr>
              <a:t>模拟教学法</a:t>
            </a:r>
            <a:endParaRPr lang="zh-CN" altLang="en-US" sz="28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Rectangle 2"/>
          <p:cNvSpPr>
            <a:spLocks noGrp="1" noRot="1" noChangeArrowheads="1"/>
          </p:cNvSpPr>
          <p:nvPr>
            <p:custDataLst>
              <p:tags r:id="rId2"/>
            </p:custDataLst>
          </p:nvPr>
        </p:nvSpPr>
        <p:spPr>
          <a:xfrm>
            <a:off x="1055370" y="1556385"/>
            <a:ext cx="10574020" cy="959485"/>
          </a:xfrm>
          <a:prstGeom prst="rect">
            <a:avLst/>
          </a:prstGeom>
          <a:noFill/>
          <a:ln w="9525">
            <a:noFill/>
            <a:miter lim="800000"/>
          </a:ln>
          <a:effectLst/>
        </p:spPr>
        <p:txBody>
          <a:bodyPr vert="horz" wrap="square" lIns="121920" tIns="60960" rIns="121920" bIns="60960" numCol="1" anchor="ctr" anchorCtr="0" compatLnSpc="1"/>
          <a:lst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2pPr>
            <a:lvl3pPr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3pPr>
            <a:lvl4pPr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4pPr>
            <a:lvl5pPr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5pPr>
            <a:lvl6pPr marL="457200"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6pPr>
            <a:lvl7pPr marL="914400"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7pPr>
            <a:lvl8pPr marL="1371600"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8pPr>
            <a:lvl9pPr marL="1828800" algn="ctr" rtl="0" eaLnBrk="1" fontAlgn="base" hangingPunct="1">
              <a:spcBef>
                <a:spcPct val="0"/>
              </a:spcBef>
              <a:spcAft>
                <a:spcPct val="0"/>
              </a:spcAft>
              <a:defRPr sz="4000" b="1">
                <a:solidFill>
                  <a:schemeClr val="tx2"/>
                </a:solidFill>
                <a:latin typeface="Arial" panose="020B0604020202020204" pitchFamily="34" charset="0"/>
                <a:ea typeface="黑体" panose="02010609060101010101" pitchFamily="49" charset="-122"/>
              </a:defRPr>
            </a:lvl9pPr>
          </a:lstStyle>
          <a:p>
            <a:pPr algn="l">
              <a:lnSpc>
                <a:spcPct val="150000"/>
              </a:lnSpc>
            </a:pPr>
            <a:br>
              <a:rPr lang="en-US" altLang="zh-CN" sz="3735" dirty="0" smtClean="0">
                <a:latin typeface="宋体" panose="02010600030101010101" pitchFamily="2" charset="-122"/>
                <a:ea typeface="宋体" panose="02010600030101010101" pitchFamily="2" charset="-122"/>
              </a:rPr>
            </a:br>
            <a:r>
              <a:rPr lang="en-US" altLang="zh-CN" sz="3735" dirty="0" smtClean="0">
                <a:latin typeface="宋体" panose="02010600030101010101" pitchFamily="2" charset="-122"/>
                <a:ea typeface="宋体" panose="02010600030101010101" pitchFamily="2" charset="-122"/>
              </a:rPr>
              <a:t>  </a:t>
            </a:r>
            <a:r>
              <a:rPr lang="zh-CN" altLang="en-US" sz="2400" b="0" dirty="0" smtClean="0">
                <a:latin typeface="宋体" panose="02010600030101010101" pitchFamily="2" charset="-122"/>
                <a:ea typeface="宋体" panose="02010600030101010101" pitchFamily="2" charset="-122"/>
              </a:rPr>
              <a:t>学生在老师的指导下，在人为设置近似真实的情境或环境中，扮演相应角色，学习某种职业所需要的知识、技能和态度的教学方法。</a:t>
            </a:r>
            <a:endParaRPr lang="zh-CN" altLang="en-US" sz="3735" dirty="0" smtClean="0">
              <a:latin typeface="宋体" panose="02010600030101010101" pitchFamily="2" charset="-122"/>
              <a:ea typeface="宋体" panose="02010600030101010101" pitchFamily="2" charset="-122"/>
            </a:endParaRPr>
          </a:p>
          <a:p>
            <a:pPr algn="l">
              <a:lnSpc>
                <a:spcPct val="150000"/>
              </a:lnSpc>
            </a:pPr>
            <a:endParaRPr lang="zh-CN" altLang="en-US" sz="2400" b="0" dirty="0" smtClean="0"/>
          </a:p>
        </p:txBody>
      </p:sp>
      <p:pic>
        <p:nvPicPr>
          <p:cNvPr id="2" name="图片 1"/>
          <p:cNvPicPr>
            <a:picLocks noChangeAspect="1"/>
          </p:cNvPicPr>
          <p:nvPr>
            <p:custDataLst>
              <p:tags r:id="rId3"/>
            </p:custDataLst>
          </p:nvPr>
        </p:nvPicPr>
        <p:blipFill rotWithShape="1">
          <a:blip r:embed="rId4"/>
          <a:srcRect t="23862" r="38943"/>
          <a:stretch>
            <a:fillRect/>
          </a:stretch>
        </p:blipFill>
        <p:spPr>
          <a:xfrm>
            <a:off x="1775460" y="3284855"/>
            <a:ext cx="2834640" cy="2430145"/>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5015865" y="3356610"/>
            <a:ext cx="6096000" cy="1198880"/>
          </a:xfrm>
          <a:prstGeom prst="rect">
            <a:avLst/>
          </a:prstGeom>
          <a:noFill/>
        </p:spPr>
        <p:txBody>
          <a:bodyPr wrap="square" rtlCol="0" anchor="t">
            <a:spAutoFit/>
          </a:bodyPr>
          <a:p>
            <a:pPr algn="l">
              <a:lnSpc>
                <a:spcPct val="150000"/>
              </a:lnSpc>
            </a:pPr>
            <a:r>
              <a:rPr lang="zh-CN" altLang="en-US" sz="2400" dirty="0" smtClean="0">
                <a:latin typeface="宋体" panose="02010600030101010101" pitchFamily="2" charset="-122"/>
                <a:ea typeface="宋体" panose="02010600030101010101" pitchFamily="2" charset="-122"/>
                <a:sym typeface="+mn-ea"/>
              </a:rPr>
              <a:t>角色扮演，分别体验“护士”、</a:t>
            </a:r>
            <a:r>
              <a:rPr lang="en-US" altLang="zh-CN" sz="2400" dirty="0" smtClean="0">
                <a:latin typeface="宋体" panose="02010600030101010101" pitchFamily="2" charset="-122"/>
                <a:ea typeface="宋体" panose="02010600030101010101" pitchFamily="2" charset="-122"/>
                <a:sym typeface="+mn-ea"/>
              </a:rPr>
              <a:t>“</a:t>
            </a:r>
            <a:r>
              <a:rPr lang="zh-CN" altLang="en-US" sz="2400" dirty="0" smtClean="0">
                <a:latin typeface="宋体" panose="02010600030101010101" pitchFamily="2" charset="-122"/>
                <a:ea typeface="宋体" panose="02010600030101010101" pitchFamily="2" charset="-122"/>
                <a:sym typeface="+mn-ea"/>
              </a:rPr>
              <a:t>病人”的关怀感知和关怀责任，学会换位思考</a:t>
            </a:r>
            <a:endParaRPr lang="zh-CN" altLang="en-US" sz="2400" dirty="0" smtClean="0">
              <a:latin typeface="宋体" panose="02010600030101010101" pitchFamily="2" charset="-122"/>
              <a:ea typeface="宋体" panose="02010600030101010101" pitchFamily="2" charset="-122"/>
              <a:sym typeface="+mn-ea"/>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1507" name="内容占位符 2"/>
          <p:cNvSpPr txBox="1"/>
          <p:nvPr/>
        </p:nvSpPr>
        <p:spPr>
          <a:xfrm>
            <a:off x="1343660" y="621030"/>
            <a:ext cx="8371205" cy="851535"/>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buClr>
                <a:srgbClr val="0000EE"/>
              </a:buClr>
              <a:buFont typeface="Wingdings" panose="05000000000000000000" pitchFamily="2" charset="2"/>
              <a:buChar char="Ø"/>
            </a:pPr>
            <a:r>
              <a:rPr lang="en-US" altLang="zh-CN" sz="2800" dirty="0">
                <a:solidFill>
                  <a:schemeClr val="tx1"/>
                </a:solidFill>
                <a:latin typeface="宋体" panose="02010600030101010101" pitchFamily="2" charset="-122"/>
                <a:ea typeface="宋体" panose="02010600030101010101" pitchFamily="2" charset="-122"/>
                <a:cs typeface="宋体" panose="02010600030101010101" pitchFamily="2" charset="-122"/>
              </a:rPr>
              <a:t>5.</a:t>
            </a:r>
            <a:r>
              <a:rPr lang="zh-CN" altLang="en-US" sz="2800" dirty="0">
                <a:solidFill>
                  <a:schemeClr val="tx1"/>
                </a:solidFill>
                <a:latin typeface="宋体" panose="02010600030101010101" pitchFamily="2" charset="-122"/>
                <a:ea typeface="宋体" panose="02010600030101010101" pitchFamily="2" charset="-122"/>
                <a:cs typeface="宋体" panose="02010600030101010101" pitchFamily="2" charset="-122"/>
              </a:rPr>
              <a:t>案例教学法</a:t>
            </a:r>
            <a:endParaRPr lang="zh-CN" altLang="en-US" sz="2800" dirty="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20484" name="文本框 4"/>
          <p:cNvSpPr txBox="1"/>
          <p:nvPr>
            <p:custDataLst>
              <p:tags r:id="rId2"/>
            </p:custDataLst>
          </p:nvPr>
        </p:nvSpPr>
        <p:spPr>
          <a:xfrm>
            <a:off x="1631950" y="1767205"/>
            <a:ext cx="9850120" cy="23069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a:lnSpc>
                <a:spcPct val="150000"/>
              </a:lnSpc>
              <a:spcBef>
                <a:spcPct val="0"/>
              </a:spcBef>
              <a:buNone/>
            </a:pPr>
            <a:r>
              <a:rPr lang="en-US" altLang="zh-CN" sz="2400" b="0" dirty="0">
                <a:latin typeface="宋体" panose="02010600030101010101" pitchFamily="2" charset="-122"/>
                <a:ea typeface="宋体" panose="02010600030101010101" pitchFamily="2" charset="-122"/>
              </a:rPr>
              <a:t>    </a:t>
            </a:r>
            <a:r>
              <a:rPr lang="zh-CN" altLang="zh-CN" sz="2400" b="0" dirty="0">
                <a:latin typeface="宋体" panose="02010600030101010101" pitchFamily="2" charset="-122"/>
                <a:ea typeface="宋体" panose="02010600030101010101" pitchFamily="2" charset="-122"/>
              </a:rPr>
              <a:t>即围绕护理教学目标将实践中真实的护理现象和问题加以典型化处理，形成供学生思考分析和决断的案例，通过学生独立探究和小组讨论的方式，来提高学生综合运用分析问题和解决问题能力的一种方法。</a:t>
            </a:r>
            <a:endParaRPr lang="zh-CN" altLang="zh-CN" sz="2400" b="0" dirty="0">
              <a:latin typeface="宋体" panose="02010600030101010101" pitchFamily="2" charset="-122"/>
              <a:ea typeface="宋体" panose="02010600030101010101" pitchFamily="2" charset="-122"/>
            </a:endParaRPr>
          </a:p>
          <a:p>
            <a:pPr marL="0" lvl="0" indent="0">
              <a:lnSpc>
                <a:spcPct val="150000"/>
              </a:lnSpc>
              <a:spcBef>
                <a:spcPct val="0"/>
              </a:spcBef>
              <a:buNone/>
            </a:pPr>
            <a:r>
              <a:rPr lang="en-US" altLang="zh-CN" sz="2400" b="0" dirty="0">
                <a:latin typeface="宋体" panose="02010600030101010101" pitchFamily="2" charset="-122"/>
                <a:ea typeface="宋体" panose="02010600030101010101" pitchFamily="2" charset="-122"/>
              </a:rPr>
              <a:t>    </a:t>
            </a:r>
            <a:r>
              <a:rPr lang="zh-CN" altLang="en-US" sz="2400" b="0" dirty="0">
                <a:latin typeface="宋体" panose="02010600030101010101" pitchFamily="2" charset="-122"/>
                <a:ea typeface="宋体" panose="02010600030101010101" pitchFamily="2" charset="-122"/>
              </a:rPr>
              <a:t>引发学生对知识的理解、对工作态度和职业信念的探究</a:t>
            </a:r>
            <a:endParaRPr lang="zh-CN" altLang="en-US" sz="2400" b="0" dirty="0">
              <a:latin typeface="宋体" panose="02010600030101010101" pitchFamily="2" charset="-122"/>
              <a:ea typeface="宋体" panose="02010600030101010101" pitchFamily="2"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 name="矩形: 圆角 5"/>
          <p:cNvSpPr/>
          <p:nvPr>
            <p:custDataLst>
              <p:tags r:id="rId2"/>
            </p:custDataLst>
          </p:nvPr>
        </p:nvSpPr>
        <p:spPr bwMode="auto">
          <a:xfrm>
            <a:off x="3791007" y="4826995"/>
            <a:ext cx="4493238" cy="449705"/>
          </a:xfrm>
          <a:prstGeom prst="roundRect">
            <a:avLst/>
          </a:prstGeom>
          <a:solidFill>
            <a:schemeClr val="accent1">
              <a:lumMod val="60000"/>
              <a:lumOff val="40000"/>
            </a:schemeClr>
          </a:solidFill>
          <a:ln>
            <a:solidFill>
              <a:schemeClr val="accent1"/>
            </a:solidFill>
          </a:ln>
        </p:spPr>
        <p:txBody>
          <a:bodyPr rtlCol="0" anchor="ctr"/>
          <a:p>
            <a:pPr algn="ctr"/>
            <a:r>
              <a:rPr lang="zh-CN" altLang="en-US" sz="2400" dirty="0">
                <a:latin typeface="方正苏新诗柳楷简体" panose="02000000000000000000" pitchFamily="2" charset="-122"/>
                <a:ea typeface="方正苏新诗柳楷简体" panose="02000000000000000000" pitchFamily="2" charset="-122"/>
              </a:rPr>
              <a:t>人文护理</a:t>
            </a:r>
            <a:r>
              <a:rPr lang="zh-CN" altLang="en-US" sz="2400" dirty="0">
                <a:latin typeface="方正苏新诗柳楷简体" panose="02000000000000000000" pitchFamily="2" charset="-122"/>
                <a:ea typeface="方正苏新诗柳楷简体" panose="02000000000000000000" pitchFamily="2" charset="-122"/>
              </a:rPr>
              <a:t>教研室</a:t>
            </a:r>
            <a:endParaRPr lang="zh-CN" altLang="en-US" sz="2400" dirty="0">
              <a:latin typeface="方正苏新诗柳楷简体" panose="02000000000000000000" pitchFamily="2" charset="-122"/>
              <a:ea typeface="方正苏新诗柳楷简体" panose="02000000000000000000"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098" name="矩形 26627"/>
          <p:cNvSpPr/>
          <p:nvPr/>
        </p:nvSpPr>
        <p:spPr>
          <a:xfrm>
            <a:off x="973667" y="2084917"/>
            <a:ext cx="10227733" cy="1625600"/>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gn="ctr" eaLnBrk="1" hangingPunct="1">
              <a:lnSpc>
                <a:spcPct val="130000"/>
              </a:lnSpc>
              <a:buNone/>
            </a:pPr>
            <a:r>
              <a:rPr lang="zh-CN" altLang="en-US" sz="10665" dirty="0">
                <a:solidFill>
                  <a:schemeClr val="bg1"/>
                </a:solidFill>
                <a:latin typeface="楷体_GB2312" pitchFamily="49" charset="-122"/>
                <a:ea typeface="楷体_GB2312" pitchFamily="49" charset="-122"/>
              </a:rPr>
              <a:t> </a:t>
            </a:r>
            <a:endParaRPr lang="zh-CN" altLang="en-US" sz="10665" dirty="0">
              <a:solidFill>
                <a:schemeClr val="bg1"/>
              </a:solidFill>
              <a:latin typeface="楷体_GB2312" pitchFamily="49" charset="-122"/>
              <a:ea typeface="楷体_GB2312" pitchFamily="49" charset="-122"/>
            </a:endParaRPr>
          </a:p>
          <a:p>
            <a:pPr marL="342900" lvl="0" indent="-342900" algn="ctr" eaLnBrk="1" hangingPunct="1">
              <a:lnSpc>
                <a:spcPct val="105000"/>
              </a:lnSpc>
              <a:buNone/>
            </a:pPr>
            <a:r>
              <a:rPr lang="zh-CN" altLang="en-US" sz="6400" dirty="0">
                <a:latin typeface="Monotype Corsiva" panose="03010101010201010101" pitchFamily="66" charset="0"/>
                <a:ea typeface="楷体_GB2312" pitchFamily="49" charset="-122"/>
              </a:rPr>
              <a:t>  </a:t>
            </a:r>
            <a:r>
              <a:rPr lang="zh-CN" altLang="en-US" sz="6400" dirty="0">
                <a:solidFill>
                  <a:srgbClr val="C00000"/>
                </a:solidFill>
                <a:latin typeface="Monotype Corsiva" panose="03010101010201010101" pitchFamily="66" charset="0"/>
                <a:ea typeface="楷体_GB2312" pitchFamily="49" charset="-122"/>
              </a:rPr>
              <a:t> </a:t>
            </a:r>
            <a:endParaRPr lang="en-US" altLang="zh-CN" sz="5335" dirty="0">
              <a:solidFill>
                <a:srgbClr val="C00000"/>
              </a:solidFill>
              <a:latin typeface="Times New Roman" panose="02020603050405020304" pitchFamily="18" charset="0"/>
              <a:ea typeface="宋体" panose="02010600030101010101" pitchFamily="2" charset="-122"/>
            </a:endParaRPr>
          </a:p>
        </p:txBody>
      </p:sp>
      <p:sp>
        <p:nvSpPr>
          <p:cNvPr id="4099" name="文本框 26629"/>
          <p:cNvSpPr txBox="1"/>
          <p:nvPr/>
        </p:nvSpPr>
        <p:spPr>
          <a:xfrm>
            <a:off x="2639695" y="692785"/>
            <a:ext cx="7017385" cy="82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algn="ctr" eaLnBrk="1" hangingPunct="1">
              <a:spcBef>
                <a:spcPct val="50000"/>
              </a:spcBef>
              <a:buNone/>
            </a:pPr>
            <a:r>
              <a:rPr lang="zh-CN" altLang="en-US" sz="3200" dirty="0">
                <a:solidFill>
                  <a:srgbClr val="000066"/>
                </a:solidFill>
                <a:latin typeface="宋体" panose="02010600030101010101" pitchFamily="2" charset="-122"/>
                <a:ea typeface="宋体" panose="02010600030101010101" pitchFamily="2" charset="-122"/>
              </a:rPr>
              <a:t>第三节</a:t>
            </a:r>
            <a:r>
              <a:rPr lang="en-US" altLang="zh-CN" sz="3200" dirty="0">
                <a:solidFill>
                  <a:srgbClr val="000066"/>
                </a:solidFill>
                <a:latin typeface="宋体" panose="02010600030101010101" pitchFamily="2" charset="-122"/>
                <a:ea typeface="宋体" panose="02010600030101010101" pitchFamily="2" charset="-122"/>
              </a:rPr>
              <a:t>  </a:t>
            </a:r>
            <a:r>
              <a:rPr lang="zh-CN" altLang="en-US" sz="3200" dirty="0">
                <a:solidFill>
                  <a:srgbClr val="002060"/>
                </a:solidFill>
                <a:latin typeface="宋体" panose="02010600030101010101" pitchFamily="2" charset="-122"/>
                <a:ea typeface="宋体" panose="02010600030101010101" pitchFamily="2" charset="-122"/>
                <a:sym typeface="+mn-ea"/>
              </a:rPr>
              <a:t>护理教育中的人文关怀教育</a:t>
            </a:r>
            <a:r>
              <a:rPr lang="zh-CN" altLang="en-US" dirty="0">
                <a:solidFill>
                  <a:schemeClr val="bg1"/>
                </a:solidFill>
                <a:latin typeface="隶书" panose="02010509060101010101" pitchFamily="49" charset="-122"/>
                <a:sym typeface="+mn-ea"/>
              </a:rPr>
              <a:t> </a:t>
            </a:r>
            <a:endParaRPr lang="zh-CN" altLang="en-US" b="0" dirty="0">
              <a:solidFill>
                <a:srgbClr val="000066"/>
              </a:solidFill>
              <a:ea typeface="黑体" panose="02010609060101010101" pitchFamily="49" charset="-122"/>
            </a:endParaRPr>
          </a:p>
        </p:txBody>
      </p:sp>
      <p:sp>
        <p:nvSpPr>
          <p:cNvPr id="2" name="文本占位符 36866"/>
          <p:cNvSpPr>
            <a:spLocks noGrp="1" noChangeArrowheads="1"/>
          </p:cNvSpPr>
          <p:nvPr>
            <p:custDataLst>
              <p:tags r:id="rId2"/>
            </p:custDataLst>
          </p:nvPr>
        </p:nvSpPr>
        <p:spPr>
          <a:xfrm>
            <a:off x="1122680" y="1628775"/>
            <a:ext cx="9898380" cy="3859530"/>
          </a:xfrm>
          <a:prstGeom prst="rect">
            <a:avLst/>
          </a:prstGeom>
          <a:noFill/>
          <a:ln w="9525">
            <a:noFill/>
          </a:ln>
        </p:spPr>
        <p:txBody>
          <a:bodyPr vert="horz" wrap="square" lIns="121920" tIns="60960" rIns="121920" bIns="60960" numCol="1" anchor="t" anchorCtr="0" compatLnSpc="1"/>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3600" b="1" i="0" u="none" kern="1200" baseline="0">
                <a:solidFill>
                  <a:schemeClr val="tx1"/>
                </a:solidFill>
                <a:latin typeface="+mn-lt"/>
                <a:ea typeface="+mn-ea"/>
                <a:cs typeface="+mn-cs"/>
              </a:defRPr>
            </a:lvl9pPr>
          </a:lstStyle>
          <a:p>
            <a:pPr marL="0" marR="0" lvl="0" indent="0" algn="l" defTabSz="914400" rtl="0" eaLnBrk="1" fontAlgn="base" latinLnBrk="0" hangingPunct="1">
              <a:lnSpc>
                <a:spcPct val="150000"/>
              </a:lnSpc>
              <a:spcBef>
                <a:spcPct val="20000"/>
              </a:spcBef>
              <a:spcAft>
                <a:spcPct val="0"/>
              </a:spcAft>
              <a:buClrTx/>
              <a:buSzTx/>
              <a:buFont typeface="Wingdings" panose="05000000000000000000" pitchFamily="2" charset="2"/>
              <a:buNone/>
              <a:defRPr/>
            </a:pPr>
            <a:r>
              <a:rPr kumimoji="1" lang="zh-CN" altLang="en-US" sz="280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一、人文关怀教育的概念</a:t>
            </a:r>
            <a:endParaRPr kumimoji="1" lang="en-US" altLang="zh-CN" sz="280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342900" marR="0" lvl="0" indent="-342900" algn="l" defTabSz="914400" rtl="0" eaLnBrk="1" fontAlgn="base" latinLnBrk="0" hangingPunct="1">
              <a:lnSpc>
                <a:spcPct val="150000"/>
              </a:lnSpc>
              <a:spcBef>
                <a:spcPct val="20000"/>
              </a:spcBef>
              <a:spcAft>
                <a:spcPct val="0"/>
              </a:spcAft>
              <a:buClrTx/>
              <a:buSzTx/>
              <a:buFontTx/>
              <a:buNone/>
              <a:defRPr/>
            </a:pPr>
            <a:r>
              <a:rPr kumimoji="1"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      </a:t>
            </a:r>
            <a:r>
              <a:rPr kumimoji="1" lang="zh-CN" altLang="zh-CN" sz="2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指培养学生的</a:t>
            </a:r>
            <a:r>
              <a:rPr kumimoji="1" lang="zh-CN" altLang="zh-CN" sz="2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人道主义精神和人文关爱情怀，使之能够感受、理解并致力于满足护理对象身心整体健康与实现自我生命价值的渴望与需求的教育。</a:t>
            </a:r>
            <a:endParaRPr kumimoji="1" lang="zh-CN" altLang="zh-CN" sz="2800" b="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00" name="图片 99"/>
          <p:cNvPicPr/>
          <p:nvPr/>
        </p:nvPicPr>
        <p:blipFill>
          <a:blip r:embed="rId2"/>
          <a:stretch>
            <a:fillRect/>
          </a:stretch>
        </p:blipFill>
        <p:spPr>
          <a:xfrm>
            <a:off x="1558925" y="1340485"/>
            <a:ext cx="3554730" cy="4331335"/>
          </a:xfrm>
          <a:prstGeom prst="rect">
            <a:avLst/>
          </a:prstGeom>
          <a:noFill/>
          <a:ln w="9525">
            <a:noFill/>
          </a:ln>
        </p:spPr>
      </p:pic>
      <p:pic>
        <p:nvPicPr>
          <p:cNvPr id="2" name="图片 1" descr="W1OEE]8SV49_%[5D(`QBN(1"/>
          <p:cNvPicPr>
            <a:picLocks noChangeAspect="1"/>
          </p:cNvPicPr>
          <p:nvPr>
            <p:custDataLst>
              <p:tags r:id="rId3"/>
            </p:custDataLst>
          </p:nvPr>
        </p:nvPicPr>
        <p:blipFill>
          <a:blip r:embed="rId4"/>
          <a:stretch>
            <a:fillRect/>
          </a:stretch>
        </p:blipFill>
        <p:spPr>
          <a:xfrm>
            <a:off x="6167755" y="1340485"/>
            <a:ext cx="5196205" cy="4331335"/>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 name="TextBox 5"/>
          <p:cNvSpPr txBox="1"/>
          <p:nvPr>
            <p:custDataLst>
              <p:tags r:id="rId2"/>
            </p:custDataLst>
          </p:nvPr>
        </p:nvSpPr>
        <p:spPr>
          <a:xfrm>
            <a:off x="3647553" y="764256"/>
            <a:ext cx="4246880" cy="583565"/>
          </a:xfrm>
          <a:prstGeom prst="rect">
            <a:avLst/>
          </a:prstGeom>
          <a:noFill/>
        </p:spPr>
        <p:txBody>
          <a:bodyPr wrap="none" rtlCol="0">
            <a:spAutoFit/>
          </a:bodyPr>
          <a:p>
            <a:pPr algn="l"/>
            <a:r>
              <a:rPr lang="zh-CN" altLang="en-US" sz="3200">
                <a:latin typeface="宋体" panose="02010600030101010101" pitchFamily="2" charset="-122"/>
                <a:ea typeface="宋体" panose="02010600030101010101" pitchFamily="2" charset="-122"/>
                <a:cs typeface="宋体" panose="02010600030101010101" pitchFamily="2" charset="-122"/>
                <a:sym typeface="+mn-ea"/>
              </a:rPr>
              <a:t>武汉方舱医院的</a:t>
            </a:r>
            <a:r>
              <a:rPr lang="zh-CN" altLang="en-US" sz="3200">
                <a:latin typeface="宋体" panose="02010600030101010101" pitchFamily="2" charset="-122"/>
                <a:ea typeface="宋体" panose="02010600030101010101" pitchFamily="2" charset="-122"/>
                <a:cs typeface="宋体" panose="02010600030101010101" pitchFamily="2" charset="-122"/>
                <a:sym typeface="+mn-ea"/>
              </a:rPr>
              <a:t>广场舞</a:t>
            </a:r>
            <a:endParaRPr lang="zh-CN" altLang="en-US" sz="3200" b="1" dirty="0" smtClean="0"/>
          </a:p>
        </p:txBody>
      </p:sp>
      <p:sp>
        <p:nvSpPr>
          <p:cNvPr id="3" name="文本框 2"/>
          <p:cNvSpPr txBox="1"/>
          <p:nvPr/>
        </p:nvSpPr>
        <p:spPr>
          <a:xfrm>
            <a:off x="479425" y="1844675"/>
            <a:ext cx="7176135" cy="3415030"/>
          </a:xfrm>
          <a:prstGeom prst="rect">
            <a:avLst/>
          </a:prstGeom>
          <a:noFill/>
        </p:spPr>
        <p:txBody>
          <a:bodyPr wrap="square" rtlCol="0" anchor="t">
            <a:spAutoFit/>
          </a:bodyPr>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   2020</a:t>
            </a:r>
            <a:r>
              <a:rPr lang="zh-CN" altLang="en-US">
                <a:latin typeface="宋体" panose="02010600030101010101" pitchFamily="2" charset="-122"/>
                <a:ea typeface="宋体" panose="02010600030101010101" pitchFamily="2" charset="-122"/>
                <a:cs typeface="宋体" panose="02010600030101010101" pitchFamily="2" charset="-122"/>
              </a:rPr>
              <a:t>年2月13日7时，武汉方舱</a:t>
            </a:r>
            <a:r>
              <a:rPr lang="zh-CN" altLang="en-US">
                <a:latin typeface="宋体" panose="02010600030101010101" pitchFamily="2" charset="-122"/>
                <a:ea typeface="宋体" panose="02010600030101010101" pitchFamily="2" charset="-122"/>
                <a:cs typeface="宋体" panose="02010600030101010101" pitchFamily="2" charset="-122"/>
              </a:rPr>
              <a:t>医院传来了广场舞的音乐，原来是病人在医护人员指导下开展唱跳等文体活动，笑声传遍整个医院。</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   </a:t>
            </a:r>
            <a:r>
              <a:rPr lang="zh-CN" altLang="en-US">
                <a:latin typeface="宋体" panose="02010600030101010101" pitchFamily="2" charset="-122"/>
                <a:ea typeface="宋体" panose="02010600030101010101" pitchFamily="2" charset="-122"/>
                <a:cs typeface="宋体" panose="02010600030101010101" pitchFamily="2" charset="-122"/>
              </a:rPr>
              <a:t>方舱医院广场舞的“总导演”，来自皖南医学院弋矶山医院医疗队的队员颜浩强调，</a:t>
            </a:r>
            <a:r>
              <a:rPr lang="zh-CN" altLang="en-US">
                <a:solidFill>
                  <a:srgbClr val="FF0000"/>
                </a:solidFill>
                <a:latin typeface="宋体" panose="02010600030101010101" pitchFamily="2" charset="-122"/>
                <a:ea typeface="宋体" panose="02010600030101010101" pitchFamily="2" charset="-122"/>
                <a:cs typeface="宋体" panose="02010600030101010101" pitchFamily="2" charset="-122"/>
              </a:rPr>
              <a:t>带领病人们活动的主要目的是调节心理，而不在于追求运动量。“能够听到爽朗的笑声，这在病房里是很宝贵的。”</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音乐和舞蹈</a:t>
            </a:r>
            <a:r>
              <a:rPr lang="zh-CN" altLang="en-US">
                <a:solidFill>
                  <a:srgbClr val="FF0000"/>
                </a:solidFill>
                <a:latin typeface="宋体" panose="02010600030101010101" pitchFamily="2" charset="-122"/>
                <a:ea typeface="宋体" panose="02010600030101010101" pitchFamily="2" charset="-122"/>
                <a:cs typeface="宋体" panose="02010600030101010101" pitchFamily="2" charset="-122"/>
              </a:rPr>
              <a:t>帮助病人们更容易融入</a:t>
            </a:r>
            <a:r>
              <a:rPr lang="zh-CN" altLang="en-US">
                <a:latin typeface="宋体" panose="02010600030101010101" pitchFamily="2" charset="-122"/>
                <a:ea typeface="宋体" panose="02010600030101010101" pitchFamily="2" charset="-122"/>
                <a:cs typeface="宋体" panose="02010600030101010101" pitchFamily="2" charset="-122"/>
              </a:rPr>
              <a:t>方舱医院这个社会群体，大家互相帮助互相加油打气，用</a:t>
            </a:r>
            <a:r>
              <a:rPr lang="zh-CN" altLang="en-US">
                <a:solidFill>
                  <a:srgbClr val="FF0000"/>
                </a:solidFill>
                <a:latin typeface="宋体" panose="02010600030101010101" pitchFamily="2" charset="-122"/>
                <a:ea typeface="宋体" panose="02010600030101010101" pitchFamily="2" charset="-122"/>
                <a:cs typeface="宋体" panose="02010600030101010101" pitchFamily="2" charset="-122"/>
              </a:rPr>
              <a:t>积极乐观的心态</a:t>
            </a:r>
            <a:r>
              <a:rPr lang="zh-CN" altLang="en-US">
                <a:latin typeface="宋体" panose="02010600030101010101" pitchFamily="2" charset="-122"/>
                <a:ea typeface="宋体" panose="02010600030101010101" pitchFamily="2" charset="-122"/>
                <a:cs typeface="宋体" panose="02010600030101010101" pitchFamily="2" charset="-122"/>
              </a:rPr>
              <a:t>去感染周边的人，再加上医护人员的加入，整个病房的氛围都会变得轻松许多。</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pic>
        <p:nvPicPr>
          <p:cNvPr id="4" name="图片 3" descr="_YPGBL%RGBPY))B]E7DUY44"/>
          <p:cNvPicPr>
            <a:picLocks noChangeAspect="1"/>
          </p:cNvPicPr>
          <p:nvPr>
            <p:custDataLst>
              <p:tags r:id="rId3"/>
            </p:custDataLst>
          </p:nvPr>
        </p:nvPicPr>
        <p:blipFill>
          <a:blip r:embed="rId4"/>
          <a:stretch>
            <a:fillRect/>
          </a:stretch>
        </p:blipFill>
        <p:spPr>
          <a:xfrm>
            <a:off x="7680325" y="2132965"/>
            <a:ext cx="4123055" cy="292036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3490" name="Rectangle 5"/>
          <p:cNvSpPr/>
          <p:nvPr/>
        </p:nvSpPr>
        <p:spPr>
          <a:xfrm>
            <a:off x="767504" y="548640"/>
            <a:ext cx="4204335" cy="52197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None/>
            </a:pPr>
            <a:r>
              <a:rPr lang="zh-CN" altLang="en-US" sz="2800" dirty="0">
                <a:solidFill>
                  <a:schemeClr val="tx1"/>
                </a:solidFill>
                <a:latin typeface="Times New Roman" panose="02020603050405020304" pitchFamily="18" charset="0"/>
                <a:ea typeface="宋体" panose="02010600030101010101" pitchFamily="2" charset="-122"/>
              </a:rPr>
              <a:t>二、人文</a:t>
            </a:r>
            <a:r>
              <a:rPr lang="en-US" altLang="zh-CN" sz="2800" dirty="0">
                <a:solidFill>
                  <a:schemeClr val="tx1"/>
                </a:solidFill>
                <a:latin typeface="Times New Roman" panose="02020603050405020304" pitchFamily="18" charset="0"/>
                <a:ea typeface="宋体" panose="02010600030101010101" pitchFamily="2" charset="-122"/>
              </a:rPr>
              <a:t> </a:t>
            </a:r>
            <a:r>
              <a:rPr lang="zh-CN" altLang="en-US" sz="2800" dirty="0">
                <a:solidFill>
                  <a:schemeClr val="tx1"/>
                </a:solidFill>
                <a:latin typeface="Times New Roman" panose="02020603050405020304" pitchFamily="18" charset="0"/>
                <a:ea typeface="宋体" panose="02010600030101010101" pitchFamily="2" charset="-122"/>
              </a:rPr>
              <a:t>关怀教育的任务</a:t>
            </a:r>
            <a:endParaRPr lang="zh-CN" altLang="en-US" sz="2800" dirty="0">
              <a:solidFill>
                <a:schemeClr val="tx1"/>
              </a:solidFill>
              <a:latin typeface="Times New Roman" panose="02020603050405020304" pitchFamily="18" charset="0"/>
              <a:ea typeface="宋体" panose="02010600030101010101" pitchFamily="2" charset="-122"/>
            </a:endParaRPr>
          </a:p>
        </p:txBody>
      </p:sp>
      <p:sp>
        <p:nvSpPr>
          <p:cNvPr id="63491" name="内容占位符 2"/>
          <p:cNvSpPr txBox="1"/>
          <p:nvPr/>
        </p:nvSpPr>
        <p:spPr>
          <a:xfrm>
            <a:off x="815340" y="1124373"/>
            <a:ext cx="10523220" cy="1955800"/>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buClr>
                <a:srgbClr val="0000EE"/>
              </a:buClr>
              <a:buFont typeface="Wingdings" panose="05000000000000000000" pitchFamily="2" charset="2"/>
              <a:buChar char="Ø"/>
            </a:pPr>
            <a:r>
              <a:rPr lang="zh-CN" altLang="en-US" sz="2800" dirty="0">
                <a:latin typeface="宋体" panose="02010600030101010101" pitchFamily="2" charset="-122"/>
                <a:ea typeface="宋体" panose="02010600030101010101" pitchFamily="2" charset="-122"/>
              </a:rPr>
              <a:t>形成学生的人文关怀理念</a:t>
            </a:r>
            <a:endParaRPr lang="en-US" altLang="zh-CN" sz="2800" dirty="0">
              <a:latin typeface="宋体" panose="02010600030101010101" pitchFamily="2" charset="-122"/>
              <a:ea typeface="宋体" panose="02010600030101010101" pitchFamily="2" charset="-122"/>
            </a:endParaRPr>
          </a:p>
          <a:p>
            <a:pPr marL="857250" lvl="1" indent="-457200">
              <a:buClr>
                <a:srgbClr val="0000EE"/>
              </a:buClr>
              <a:buFont typeface="Arial" panose="020B0604020202020204" pitchFamily="34" charset="0"/>
              <a:buChar char="•"/>
            </a:pPr>
            <a:r>
              <a:rPr lang="zh-CN" altLang="zh-CN" sz="2800" b="0" dirty="0">
                <a:latin typeface="宋体" panose="02010600030101010101" pitchFamily="2" charset="-122"/>
                <a:ea typeface="宋体" panose="02010600030101010101" pitchFamily="2" charset="-122"/>
              </a:rPr>
              <a:t>敬畏生命、尊重生命、关爱生命、救治生命</a:t>
            </a:r>
            <a:endParaRPr lang="zh-CN" altLang="en-US" sz="2800" dirty="0">
              <a:latin typeface="宋体" panose="02010600030101010101" pitchFamily="2" charset="-122"/>
              <a:ea typeface="宋体" panose="02010600030101010101" pitchFamily="2" charset="-122"/>
            </a:endParaRPr>
          </a:p>
        </p:txBody>
      </p:sp>
      <p:graphicFrame>
        <p:nvGraphicFramePr>
          <p:cNvPr id="6" name="图示 5"/>
          <p:cNvGraphicFramePr/>
          <p:nvPr>
            <p:custDataLst>
              <p:tags r:id="rId2"/>
            </p:custDataLst>
          </p:nvPr>
        </p:nvGraphicFramePr>
        <p:xfrm>
          <a:off x="1848028" y="3068741"/>
          <a:ext cx="7937499" cy="2476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5539" name="内容占位符 2"/>
          <p:cNvSpPr txBox="1"/>
          <p:nvPr/>
        </p:nvSpPr>
        <p:spPr>
          <a:xfrm>
            <a:off x="814917" y="643891"/>
            <a:ext cx="10972800" cy="6034616"/>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spcBef>
                <a:spcPct val="0"/>
              </a:spcBef>
              <a:buClr>
                <a:srgbClr val="0000EE"/>
              </a:buClr>
              <a:buFont typeface="Wingdings" panose="05000000000000000000" pitchFamily="2" charset="2"/>
              <a:buChar char="Ø"/>
            </a:pPr>
            <a:r>
              <a:rPr lang="zh-CN" altLang="en-US" sz="3735" dirty="0">
                <a:latin typeface="楷体" panose="02010609060101010101" pitchFamily="49" charset="-122"/>
                <a:ea typeface="楷体" panose="02010609060101010101" pitchFamily="49" charset="-122"/>
              </a:rPr>
              <a:t>发展学生人文关怀的能力</a:t>
            </a:r>
            <a:endParaRPr lang="zh-CN" altLang="en-US" sz="3735" dirty="0">
              <a:latin typeface="楷体" panose="02010609060101010101" pitchFamily="49" charset="-122"/>
              <a:ea typeface="楷体" panose="02010609060101010101" pitchFamily="49" charset="-122"/>
            </a:endParaRPr>
          </a:p>
        </p:txBody>
      </p:sp>
      <p:graphicFrame>
        <p:nvGraphicFramePr>
          <p:cNvPr id="7" name="图示 6"/>
          <p:cNvGraphicFramePr/>
          <p:nvPr/>
        </p:nvGraphicFramePr>
        <p:xfrm>
          <a:off x="1487985" y="1904579"/>
          <a:ext cx="7048549" cy="3048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6195" name="Picture 3" descr="J:\photo\teaching photos\Introduction\地震救灾.jpg"/>
          <p:cNvPicPr>
            <a:picLocks noChangeAspect="1" noChangeArrowheads="1"/>
          </p:cNvPicPr>
          <p:nvPr/>
        </p:nvPicPr>
        <p:blipFill>
          <a:blip r:embed="rId7"/>
          <a:srcRect/>
          <a:stretch>
            <a:fillRect/>
          </a:stretch>
        </p:blipFill>
        <p:spPr bwMode="auto">
          <a:xfrm>
            <a:off x="8688681" y="2348878"/>
            <a:ext cx="3302024" cy="2476517"/>
          </a:xfrm>
          <a:prstGeom prst="rect">
            <a:avLst/>
          </a:prstGeom>
          <a:ln>
            <a:noFill/>
          </a:ln>
          <a:effectLst>
            <a:softEdge rad="317500"/>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69640" name="Picture 8" descr="http://baiducdn.pig66.com/uploadfile/2016/0804/20160804121631900.jpg"/>
          <p:cNvPicPr>
            <a:picLocks noChangeAspect="1" noChangeArrowheads="1"/>
          </p:cNvPicPr>
          <p:nvPr>
            <p:custDataLst>
              <p:tags r:id="rId2"/>
            </p:custDataLst>
          </p:nvPr>
        </p:nvPicPr>
        <p:blipFill>
          <a:blip r:embed="rId3"/>
          <a:srcRect/>
          <a:stretch>
            <a:fillRect/>
          </a:stretch>
        </p:blipFill>
        <p:spPr bwMode="auto">
          <a:xfrm>
            <a:off x="6600194" y="1988823"/>
            <a:ext cx="5020816" cy="3446240"/>
          </a:xfrm>
          <a:prstGeom prst="rect">
            <a:avLst/>
          </a:prstGeom>
          <a:ln>
            <a:noFill/>
          </a:ln>
          <a:effectLst>
            <a:softEdge rad="635000"/>
          </a:effectLst>
        </p:spPr>
      </p:pic>
      <p:sp>
        <p:nvSpPr>
          <p:cNvPr id="66562" name="Rectangle 5"/>
          <p:cNvSpPr/>
          <p:nvPr/>
        </p:nvSpPr>
        <p:spPr>
          <a:xfrm>
            <a:off x="1127549" y="836083"/>
            <a:ext cx="4115435" cy="52197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None/>
            </a:pPr>
            <a:r>
              <a:rPr lang="zh-CN" altLang="en-US" sz="2800" dirty="0">
                <a:solidFill>
                  <a:schemeClr val="tx1"/>
                </a:solidFill>
                <a:latin typeface="Times New Roman" panose="02020603050405020304" pitchFamily="18" charset="0"/>
                <a:ea typeface="宋体" panose="02010600030101010101" pitchFamily="2" charset="-122"/>
              </a:rPr>
              <a:t>三、人文关怀教育的内容</a:t>
            </a:r>
            <a:endParaRPr lang="zh-CN" altLang="en-US" sz="2800" dirty="0">
              <a:solidFill>
                <a:schemeClr val="tx1"/>
              </a:solidFill>
              <a:latin typeface="Times New Roman" panose="02020603050405020304" pitchFamily="18" charset="0"/>
              <a:ea typeface="宋体" panose="02010600030101010101" pitchFamily="2" charset="-122"/>
            </a:endParaRPr>
          </a:p>
        </p:txBody>
      </p:sp>
      <p:sp>
        <p:nvSpPr>
          <p:cNvPr id="66563" name="内容占位符 2"/>
          <p:cNvSpPr txBox="1"/>
          <p:nvPr/>
        </p:nvSpPr>
        <p:spPr>
          <a:xfrm>
            <a:off x="1559561" y="2204721"/>
            <a:ext cx="10972800" cy="6034616"/>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buClr>
                <a:srgbClr val="0000EE"/>
              </a:buClr>
              <a:buFont typeface="Wingdings" panose="05000000000000000000" pitchFamily="2" charset="2"/>
              <a:buChar char="Ø"/>
            </a:pPr>
            <a:r>
              <a:rPr lang="zh-CN" altLang="en-US" sz="2800" b="0" dirty="0">
                <a:latin typeface="宋体" panose="02010600030101010101" pitchFamily="2" charset="-122"/>
                <a:ea typeface="宋体" panose="02010600030101010101" pitchFamily="2" charset="-122"/>
              </a:rPr>
              <a:t>职业道德教育</a:t>
            </a:r>
            <a:endParaRPr lang="en-US" altLang="zh-CN" sz="2800" b="0" dirty="0">
              <a:latin typeface="宋体" panose="02010600030101010101" pitchFamily="2" charset="-122"/>
              <a:ea typeface="宋体" panose="02010600030101010101" pitchFamily="2" charset="-122"/>
            </a:endParaRPr>
          </a:p>
          <a:p>
            <a:pPr marL="342900" lvl="0" indent="-342900">
              <a:lnSpc>
                <a:spcPct val="150000"/>
              </a:lnSpc>
              <a:buClr>
                <a:srgbClr val="0000EE"/>
              </a:buClr>
              <a:buFont typeface="Wingdings" panose="05000000000000000000" pitchFamily="2" charset="2"/>
              <a:buChar char="Ø"/>
            </a:pPr>
            <a:r>
              <a:rPr lang="zh-CN" altLang="en-US" sz="2800" b="0" dirty="0">
                <a:latin typeface="宋体" panose="02010600030101010101" pitchFamily="2" charset="-122"/>
                <a:ea typeface="宋体" panose="02010600030101010101" pitchFamily="2" charset="-122"/>
              </a:rPr>
              <a:t>生命关怀教育（直面生命和死亡）</a:t>
            </a:r>
            <a:endParaRPr lang="zh-CN" altLang="en-US" sz="2800" b="0" dirty="0">
              <a:latin typeface="宋体" panose="02010600030101010101" pitchFamily="2" charset="-122"/>
              <a:ea typeface="宋体" panose="02010600030101010101" pitchFamily="2" charset="-122"/>
            </a:endParaRPr>
          </a:p>
          <a:p>
            <a:pPr marL="342900" lvl="0" indent="-342900">
              <a:lnSpc>
                <a:spcPct val="150000"/>
              </a:lnSpc>
              <a:buClr>
                <a:srgbClr val="0000EE"/>
              </a:buClr>
              <a:buFont typeface="Wingdings" panose="05000000000000000000" pitchFamily="2" charset="2"/>
              <a:buChar char="Ø"/>
            </a:pPr>
            <a:r>
              <a:rPr lang="zh-CN" altLang="en-US" sz="2800" b="0" dirty="0">
                <a:latin typeface="宋体" panose="02010600030101010101" pitchFamily="2" charset="-122"/>
                <a:ea typeface="宋体" panose="02010600030101010101" pitchFamily="2" charset="-122"/>
              </a:rPr>
              <a:t>终极关怀教育</a:t>
            </a:r>
            <a:endParaRPr lang="zh-CN" altLang="en-US" sz="2800" b="0" dirty="0">
              <a:latin typeface="宋体" panose="02010600030101010101" pitchFamily="2" charset="-122"/>
              <a:ea typeface="宋体" panose="02010600030101010101" pitchFamily="2" charset="-122"/>
            </a:endParaRPr>
          </a:p>
        </p:txBody>
      </p:sp>
      <p:sp>
        <p:nvSpPr>
          <p:cNvPr id="66565" name="AutoShape 8" descr="data:image/jpeg;base64,/9j/4AAQSkZJRgABAQAAAQABAAD/2wBDAAgGBgcGBQgHBwcJCQgKDBQNDAsLDBkSEw8UHRofHh0aHBwgJC4nICIsIxwcKDcpLDAxNDQ0Hyc5PTgyPC4zNDL/2wBDAQkJCQwLDBgNDRgyIRwhMjIyMjIyMjIyMjIyMjIyMjIyMjIyMjIyMjIyMjIyMjIyMjIyMjIyMjIyMjIyMjIyMjL/wAARCADcAe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ppkRThnUH3NJ5sf8Az0X86AH0U3zI/wC+v50ebH/fX86AHUU3zE/vr+dHmJ/fX86AHUU3zE/vr+dHmJ/fX86AHUU3zE/vr+dHmJ/fX86AHUU3zE/vr+dHmJ/fX86AHUU3zE/vr+dHmJ/fX86AHUU3zE/vr+dG9P7w/OgB1FN3p/eH50b1/vD86AHUUm5f7w/Ojev94fnQAtFJuX+8Pzo3L6igBaKTcvqKNy+ooAWik3L6ijcvqKAFopNy+oo3r6igBaKTcvqKNy+o/OgBaKTcv94fnRvX+8PzoAWik3r/AHh+dG9f7w/OgBaKTev94fnRvX+8PzoAWik3r/eH50m9f7w/OgB1FN8xP76/nR5if31/OgB1FN8xP76/nR5if31/OgB1FM82P++v50vmx/31/OgB1FN8yP8Avr+dHmR/31/OgB1FN82P++v50nmx/wDPRfzoAfRTPNj/AOei/nR5sf8Az0X86AH0UzzY/wDnov50ebH/AM9F/OgB9FM86P8A56J/31TlZWGVII9qAFooooAKKKKACiiigAooooAytQ/4+R/uj+ZquKs6h/x8j/d/qarCgB1FGaM0APFOBpgNOFAC0UUUAFITz1pGPNMJ5oAfn3pfxqPmnA8UAO/GgU3PNKDzQA8GnUwdafmgApQKBTqACiiigB1H5UmaXNAB+VH5UZozQAZ+n5UZ+lIRRigBenpR0z049qytfvrrT9PNxaIJJVI+Qj7w4/Kqes63dWHh1L9IlSfK5jcbgMnkVlOso7mkaMpao6H8qM1k6RrEV5HBDLLH9reISFF6f1rUqoT5lcmcHF2YppKM0VoQFFFFABRRRQAhpD0pTTTQAw9aQmlNNJoAPxpDRSGgBDRmkINJzQA/NGaZRQA7NJSZpc0AHakpc0lABRRRQA1q1bD/AI9R9TWU1aun/wDHqPqaALVFFFIYUUUUAFFFFABRRRQBlah/x9D/AHR/M1XqxqP/AB9D/dH9ar0ALmgUlKKAHUoNNpRQA6mk0E0080AB+tIKQ1k6zfvbQiOPq3WonPkVzajSdWVkaL3tvG2GlGfQVNDJBMMrKK8+e4mZiRzU9rczo6/ORXL9YZ6ryyPLe535jbPXI9RSdDWNY6lKyhW5/GtWNy67uK6IVeY86thnTJgadmmCn1qco9adTBT6AFxRilFFACYo2n1paKAE2n1oApaQsoBJ4x60DSuLRTPNT+8Pzp2aSknsDTWpzHjkAaC74+bcoyB71l6u6t4BhCybiBGSScnrW74i0O41trdI7oxQKf3qn+IcEYHrUL+FLeTSjpq3EiQkDO1Vyce9cFSMpSZ3UpwUI+Rf0S3iGk2jCNQ/lLyBz781qGsiPRpENqF1CcLbcKoCgMMd+K1x0xXZS0jY5a2sriUtGOaXHvWpiJRS496Me9ACUUuPejFACGmGnkUw9KAGGmNTiaaRmgaV2IMnoCaVlCrudtoqtcXbQJhQDXN399cSMTvI9q551rHdRwbnqzpHvLWM4MvNPWRJRujcMPauBeWbJJJq1YajNbTqcnaeCKyWJdzrnlsVG6O1yaM1HHJ5iB/WnE812J3VzyJwcXYfRSDpS0yApcUlL1FACUUGlxQAxulaun/8eo+prLIrUsOLUfU0AWqKKKQwooooAKKKKACiiigDK1H/AI+h/uD+tV+1WNQ/4+h/u/1NQCgBKUUnelFAC0UGkoACaQUGk6UARTybFyeK5rVH85s+lamp3ag7d2KxJJFfPOa4cRPoexgqbWtiCOJS3IqzHEuenSo4uTVtFJPFYI9OpJpE0AKnIrdsyWSsmJBwM81q27bEGa3hozzcQuZFwLjvThTUdXHFPrsizyZxsKKeKYtSCqJsOFFAooEFFFFABXP+LLmOPSxbPI0bXDbFYcAe5Nb5rK8Q2RvtGli8xI+jb5OgxzWVW/I7GtF+8cZcoVe8C3jF18oMoJHIA4BIxzmu/wBPDGwhLo6HaOHbJH4iuLl0jz7mdzeW6Q3UkJjfcD5gRRkCu7jULGqjBAGBiubCp31OnEtWVjI8TalPpWkvdWzAOrAfMMjrXDXniHVp57a4a4a3Ei8rHuAIzjOMHPSu68Q6XNq8ENqm3yi4aUk44HYfWuJ8VQtbavYxeUkYRAFVWJz830rnxntE7p6G+EjTkuVrU7fS9Y+2TG3a1ul2j5ZZIyFf8a1+KyNKXVTIxu/sxtiMoYydy+2Mc1r/AIYr0KEm4K559dLmaDApaKK3MQoooFABRS0UDGmo2qQ1GaBEZprDCk08gYJqGSQYxurOctDopU7u5l3hJrIlTJrXuxzxVCVOK45anr0nZaGZJGPSoQg3Y96uuvWq5T5s1z31O5N8pv2VzuCR/hWlXMW92sUikMM5xXSQyCWMMK76EtLHgYum07koNKDTaK6TiJKUdKYKfmgBDS9qQmjNAAa1LH/j2H1NZeRWpY/8ew+poAs0UUUgCiiigAooooAKKKKAMrUP+Pkf7v8AU1AKl1I4uh/uD+Zqtu4oAfRTN1LuoAf2pBTc0ZoACcUoVnGAKVEZj0q7GgjXng0myorqeeeKodSsy08cZeMf3e1cIPGDwSFZVI+or3HURDLAVYA56j1ry7xF4ZtLzcY4grZPQV5taF2e1havu2ILDxbbTsoZ1BNdHaarbyAESV5Hc+H761nxEH9hjFaemDWrVhutpGH0rJXR3KSktT12C4RnBBBq1Ld7E61xOm6lenarWjhvQ10EUF9eEF12KD0NaxkzCcI3ub2n3oY461qhw3IrDtrdYF6c1pwN8tdMJHnYimnqi4pqTtUS0+upbHnvQkFFIOlLQIKKKKACs/V5VhsJJXH7tASxLY4q+elZmvWdvd6VMtzJsQKTu5IHvgVlWX7tl0naRwsDquky3cyMImlJgGPuAnt6DNejWQdbKFXGCEA4Oe1cVLpdtLplrY/b4t7qrqyxn5gD1ruYhtiUA5wAMjoa5cImnudOJkmkJMZAoMYUkdd2a4/XNGOt6vC4v7eKWLgx9TnP1ro9a1WLS7UswLSuMRRDqx9v89q4a30m7/e6jcKzXsz5jy6qYz1ycnr7U8TJbDw0Gk5I7OxtNYivt813A9oeBCIyCPoc1r7cVxml+K75NRi0u+swZ3YLuRx0x1P5V2Y6Vth5xlH3TCvCUZai4o70d6UV0mAUUtFACUUtIelADTUZOOtPJqGRsCpm7IunHmZDczhIjzWK19+9C5q9Md5IrGu7GVjvh6iuSpJnq0YRS1Lk8w25JyKz7i+hjQknH1rNvbm/hiO+At9K5TVLvVJ1KxWsuB7VzScjuhCKV2b174htoM/vRXOXfjSMErG341y8+n6rOx81XUE1s6J4TLsr3KFh6EVCiXKfY1tG1TUNXuAkEDMOPmPSvVtMs7iKyXzsbsc4rK8O2FpZ4CxquBgYFdcrKRgc+1ddBWZ5WMnf3TPIxxQKsz25++oqtXameY1YXPNLuphOKTdVWESBs0ZqPdS7qQDya1rD/j1H1NYbPWzppzZj6mkBcooooAKKKKACiiigAooooAxtUP8Api/7g/maq8+hrQvpY0uBuxnaP61W+0RegqHNJ2NY0m1cg59DS8+hqbz4vQUv2iL0FHtEP2LIQGNIjhZAGqSW6jUcYFUUmDuxJ4FRKoi40TcjdSBtp7LuHWsqK7UEDPA71aW+j7sDS5kxunLoJJZlmzmoF0yNnO9RWgs6OOGFLuU9xQ7MpTmlYzbjQ7SVDuiQ+hxWY+lC1b90oZfpXSnDDGaheAlcYzUOKLhWkt2c1cRq0fC7XHoKZazvjaeorbnsyeq1nS2+xsgVlynWqqasKGJ5Jq9bn5RVJQOBVuDqBVRM6vwmhGakqCOplrri9DzJqzJB0paQdKWqJCiiigBDXNeLkuWtrb7OpLeaFbHTaR3rpvxqvfTW8Vo5u9phIwdxwP1rOtHmhYujJxndHm+pac2nrGqS/eVU8rglsHJ/CvSbTb9kiCEbQgAx06Vxcc+jRX9lcQzyCKNWEERUADnDZJ56+tdwpyiso+UgEVy4OKjJpO514ublFXVjlfHihdMgmGA4mVQw6964/UBuOqt12yRHg+7CvVLuwt76IR3MSyIpDBT6is/UPDdlqFu8RiERcqzPGACcdM+tTiMJOTvEeGxUYWUkcj4MVJ/E8sjAMRBuBbqDlR/U16PWbp+iWWmszW0KrIV2s/dv84rS71thaTpRszDF1lVndBjmnUgpa6jmCiiimAU0mnUw0ANNVZzVhqqzHrWVTY6KCuzOkfD1G0hVSafKvz1GUyQOxrm3PRi7blFS00+ZD8o7Vc8kyjYkQwe+KsxWILAgZrSS2YcBSKFG4qldWsZltoFtnfJGrH3FX/7LtkX5YkH4VcSJh1NOyvrWijE5HVk+pRSwCngAfhVyCDyxzyad5iKOtRNexqfvVSaWxMuaRaJwvIqlcyRbMBQDTJb5SvDVRmmEicGjmJ9k+pJy3IBNJyOxptpdoG2ng+lWzcRnsKftCXSZWOewo+YetWBPF/dFIbmL0FV7Un2TKrZ9DW3pX/HiP941nGaLHatTT2VrYbemTVRkmTKDSuW6KKKogKKKKACiiigAoPSiigDivFN40GsKgbGYgf1NZiX7H+KjxyxHiCMf9MF/m1YSSn1rzqsnzs9Sgl7NHQ/b2H8VKt8SfvfrWEZSR1oSYqeTUczNeVHQSXLOn/16dFceWhAHWqUL74s9aaLmMNtZsH3qk2ybFie5dACG59KfFdO68nmomiEgDAgj1p0cW0darcaduhZN/JGMZpRqsgAyeKqSwllOKh8okAHtSehaUXubKawqjknNSN4h8vggfjxXO3CeVE0g7VPYWAYLNKu8kZG/kVSYOnTtqbsXiGKU4ZQPfNW45YLwYHX2NY08QaFlWJQQPlIXHNUrS9a2f72D3FHO09SY0YyjeB0M9mYeR0oh4INNt74XMe0nNWAgzgCtFZ7GElKOkixCCQanHSo4lwtSgV0x2OCbvIcDxS02nCqJCiiigArC8WlhojKqK++VEKsMhsmt09KztWeCOGCS4ieRRKowozg9jWVZ+7Zl0viujNg8I2UawHfIXiB2E4bGTnuOa6FU2Iq7i5HG44ya59PFliv2kMko8kFuRjcAcHH0PH4VuW9xHcwJNGQVdQwwfUZqKCgl7hpW9o375NiiiiuhHO0GBR3ooxTaAUU7Bpo/UdqeKkBNpoIxTqa1MBKYafTDTAic1UmPJq63IqrMvNZz2N6LsykU3MBjOatraRwR+ZLjOM49KhL+SN+OlZN9qrOSu4gGuZyUdzujTnVemxpyaxDb9AKrHxOhJCbT/wACrItFEk7SMNyL0BHerk9pDcRHMMZc9wuKjmfQuVKnF2ZdOvFx8wxn3qu+sN2P61hCJ4bgQHJUjIB7VP5BXBIpXZqqVNK6NP8AtWQ8f1pj3TN7H61REbFunFWBFxjvii7IlZbIje9k8zBPAqxHcEDNUzagOcnmnSTRwL8zqD2GeaLkPXoWDLiTeOtD3jgdaqRy+YMg1Uu7jaxwenFJyKsjS+3sD979aDfHGd361iJJnnNI8vYGpcmLkRqvqBx96ux8Lzedo6uTn52H615jJLgda9F8EHd4cQ/9NH/nW2HbcjnxMUoHR0UUV2nnhRRRQAUUUUAFFFFAHmvjr/kYE/691/m1c6DxW/49fb4ijH/Tuv8ANq52NsivNq/Gz1KD/donjJNISd1LGcKeaQAE1BsbVoMQL71HPYi4U46mp4RiBAPSrlovJzWiRLdjkZtO1uxcyWM7sP7jcipIvE1/bEJqFi+7pujHFdsWUjBArPvYIWX7gJNDRUZGC/i62QZMcv021EPGumhh5iSoT6oavPp8Ei8xjNU59Cgf/lmKmzNkoMvQeINH1CNlS8iyeNrHB/WprXV/7PwhZLi3z8pDZK1zMnhm2J5X8qafD8K/dB/OjmaK5YvRnfwa7pt1g+csbH+FwRWZqX2ZJzLFKpR/Qjg1yTaAuOGIH1NSW+iwwsGmdtoOQCxqJzbKpUowle51+iXaS3G1eg711UfPNcFaXMcJVLdsAeqkV0lhquFAfnmtKNS1kzLFUXK8onRqOKfUUE8MyBlapRg9DmvQTTPDnFp6hzTgDilA4p4AqiSPBoqXAxTCMUANx61zPjCZYbG2+YpI1wmApO4gHsK6fFZWuTW1naC8uIVkMByhYZ2npmsayTjZmlB2kmea3CXPmXSs6RbI2Y7eN2WyR78nH1Br1TT0C2MGMKDGuABjtXFXWooy21xcaVCDdARzZY4UA/KK7q1BNumVCttAIHIH0rkwUEm9Tsxk3KKuiXGFzmsO48XaNa6lHYSXkfnP6HIX6ntVPxx4ng8PaYyCQC6nUiIHPbqenuK8Be6uLy8upvMQBiAeTlgOpFdVStyjweBdZXZ9At4+8PLJNH9tBaEgNtUkZPTHrXKav8XIo7XdYWfXJEknI2+uK8mtmmZbmY5DJjAJ6gdKp3s0l1J5cJBhj6Y9+1YuvKTO9ZbTp6t3PpLwPeTat4bt9Vubhpp7jc5OeFGcBQK6YVx/wymWfwNY7YjGEypOOGOeSPauwGeneuqDujwqitNjqQ80tFWQMIppFSHmmEUxdbDCtQTL8uasF1HVhWXqGpRw5VSDWVSSSOijSlKVkV9RcJav6iuRN2k8vBA5x1rQvdVaQkEgL64rn723tL1wcFW9SCua82bbldHu4emqcNTrra50+ztlElzGCOTz3qvP4lg5jtEDv2ZsAVxB0JQ3JfB6HcTR/YKnqzn6mr55LoQ6EXK7Z00d9awO9xe3cQlPUlhgVSuvGWjxEosrSY/uKTWQPDkLtllyatQeHbaN8lT+VLnbBwiidPGdoxwsM2PUrUkni1BgRWs0rHphcVJHpNunIT9Ku29tCjqPLUc+lXYzaRgPd+ItTfbFF9mhY9hz+dX7LR54sNcMzv33HmurjWNFAXGKJQpjJAGadjFzs7GUiBcACsq+bEzKOvU1snhyaytSUCYEdTUyGivFkrUMhw5FTRN82KjlA3k1AXIXORzXpXgb/kWo/wDro/8AOvMnYetem+BOfDMZ/wCmj/zrfD/Ec2KfuI6Wiiiu488KKKKACiiigAooooA8t+IX/IyR/wDXuv8A6E1cwrEYxXS/EM48SR/9ey/+hNXMKwxXnVV77PTofAi0kgIINIkpVueRUGfanAj1rM2OosZRPCMY4rRh+XNctpt59mlIb7hrqIJElUMpBGO1axJY+Qk4qgWZnKkHitUKjqA2M1DLblW3KoIqiYtoppGae0GRzVhIyTwpq0kORzRYbm0YslrgZGaI4Aeqg54+lbRtFPfFV5LTDHB+vNTY0U2zPe2VE3d6mtdJEgWUYYnvVpYQRhiPxpYJJrFv3W2WH+7nkUklfUcnK2hVvdOMEJYDoeoFVo49gyv1rfN/bzIUkjkXI5yvFUvLtw4VSTnpxRKEb6GlKrK1pDbO6kjbHOK6PTyzoWNZUNluIUDJ9q37WHyIQvetqClfU4sZKD2JehrBv/Fdpp15JBNDdbYyA0giO0Hjv3rfxzWLNoUly7tc6jcMGbIRcbQM8DGK6pXtoefG3UwLj4h7rZ2tLVWkDfLl9wx7jgg07RPiBFeFYdUhFtKefMU5Q/1FZ/iLRItGWO4LRyozY3SRgkEepH07Vx73di4eOeCdE6CaMbh16kdR+tcEq84PU7IUYVFoe1RanZTOkcdzG7Ou5QrA5FZ3ilVfRpleF5o9uWVOP1rx+zlewvor/T7sPJG2Vwecdww6Y/X2r2TQdctdf06KVSvmFf3kTYyp78f54rWFRVVYiVJ0pXRwzpcKhtJg88qTxrGA23kqDxn0/WvR7eV4NPV7rCOqZkJIwDjnmmajNZaXZzX1xGAiDcxVQSSBx+NeL+MPH+peI92nabF9jsc/vWZstJ657AY9M/WlCn7Bt3LnUddpWMjx/wCJJPE2tnDn7DDuS3CDG7JAyT3zjIrnsYIiiB8pUO5+gPNLIyErFbosuzAyScZHpjr+lTx6bNMB5xfYR93gBawndu7PTpV1SikhrTLFFLbQDzZHAO5f4B3Huaqvaw+ShUELg4J7mtq30wrjCBeOGHFT/YwpEZAb0JHestVsaPFRe5s+DvGGraBElphJNPCnyopFwVODzn0z2rf/AOFlatcXMUEgtrWGRwJbiNS3lpnk8nrXIm2wqkjcw42nIUfSrsjW8NsscaLJcdX+bhR/U0fWKkDklTpVJN21PaNL1SwvV8uzvkuWQfNhwxH1rTrwbRdbvvDNzI+nLE5mA3pMhOQO5IOa9i0DXbbW7COeGVGk2jzU6FW7jH+fxr0KVdTVmedXoSg7rY16ZJ0qQg0hXNdD0RzrR6nPXs7pu5rn5nklckg11N9aEndisuSGNRlsDn0rimm3qe1hqkFEw4bdprlExmtWTRt6AFVq1b/Y7Xc7MSx/2TSy6kZF228JUn+KTj8qiMYpDqVJyfuoxHs/KuTBnIAznPSnm2VVOBk+lXo7dQGZnJkb7xJo8jPXFLQOaSWpmeUd2AOKnjty3UYrRSzAAyQfxqXyAo4ppGcptGU0JXtUZBQ5xWpLFxVbySxwBTsClcjgZiBmreflINOjgCjkrmmuRnjpVEN3ZTkXBNc/qdwGn2jtWpqd+kSFUbLH0rnGLOxLHr3qGWiaJvnBNMmm5IBqPzCo45qMHOSazGNckrXqfgH/AJFeL/ro/wDOvKnZQvWvVPABB8Lx4/56v/Ot8P8AEzlxXwI6miiiu04AooooAKKKKACiiigDyL4mS+X4mj5x/oyf+hNXGLfc/erqPi2sv/CQxOgyPsq9v9pq8wN1dIxHkk1yTh7zZ6FGaUUjqzf4HWhb/wB65Q3dyR/qjURvrlf+WRqfZmvtEdwt+m3k1oafrotZh83yHqM15uNRnLBdpBNaFsbi4PBxR7Ni9oj2K31CG+gLwSruPbPSqV0b4OWWZ0A9DxXCWdtqcLB7eXaa77SHuLiyWO8H7zHX1o5JD54oy7jXNSt2wsoY+61Zt/FV+Uw9vGSBjgkZq5c6SCcgAgnuKaumL6Z/CsuWaZupQerM+68QatKMRKkWfbNVFv8AWGO6S4Yn24reOmYP3D+VQSWfln7vBqXCb3No1IJbGS19qp/5eGqWLUb9F+dh9WrYjs4igBHNPtdMF1JIpRTs6A0lTY3WitWY0mq3DkAXaBh2UH+daGl6rMHAnJIz1PWrGoaO0UalkCgt1ApkViBggc0lGSZrCpTnFnbadcQtEGUjNaisHAI/GuIs/MjcDPHtXW6ZuaLJruozvoeLi6PK2y5t4o2+tSYoxXScBz3iTRzq+mSW4naLPK45BPbNeQXVo8DGC5V12cHbzz+Fe+SxCRcdPpXi/jKCTSNXxayBYpPmMbc7T359K4sVTurnXh5taI5xtOadXmijchcZYKRsx70mnjXbK/E+nq0sgOPv7SVPv/jV618TKYhGysAxwTGo/UHtUsuqNq15HZWYIhHyvMqbTJ7A1xwvBaHQ530ZpnW9Z8QC4svtkIgjULmVT8+BgndjbjPt3rDTwrLFdRteW9xcWrZLJAgkXHb5kOfzWup0TRBbKLaUCVEIYBuDj+oro7mKEQsFXagHzbeMD2FX7VszStseN3mjyjUDHp17F5JfC5fy3x6EMB9Mjg4q4nhDWTH89w6r7zDn8q9JIsLhBGURwezAH2zWVqGnJbyqLFxAz9W6oPop7k4/AVDqtmhxTeHr2KRYxfSFsEnbNTRoWoLMH+3Toh4aRwWwPwBrqprm8tlVbiC3dN2GlQna3pkAZH6j6VXuJGmQb4pTARktDLhf5VHtWBkx6LbNIqt4sIPdQi5/XFTT+HLQ2++21eYkEZWRl+Y+2MU2VtImQQTebFwdzMu7r2qKPSNHknDW1xbvgYEWRuz6n0p+0b3NIK2o208KalcySGIyXLI21tkmcj8DXo3hnwNPabbi5ZoCR9xXOR9a0PA8tn9hWCNEikQ8gDG76HvXabcV3UaOnMctfENvlI4ozHEqFiwAxk9acRTgtD8KceldfQ4yrLJGAQ2K5TWtQjgyIuG7GruoySgsAxrnprdpyd4/OuStNv3Uexg6MfiZizaldGUu1wY07Un9rXbcxzxyfmDV19P3TIgX+IcVrPoK+USUAI5HFcqpyO+daEXZHLPfaiWyJSv0oF/qgHFywrbgsUeMsyjAbGabLaIPur3p+zkR7WBkRatrUT5EwcdwwrRXxNfxoN9shPru61MmnF+dv5VKdNXGCtUozMp1IMxpvFOpSzBQsca+wNWYru+u8E3LgjsBxVo6SmcgVegtFt4d5UZ9KaUjGU4WGW8lwqZmlGPVjWZqniCCFTFDIGc8Fgax9ebVrqdxE4SEfdA71y89teRrl25FaqLMnOJvNqG7liT9TUL347H9a5G4vJ4n2nJqt9vuCeEb8jS5GwVRHY/bv9qlN/8AL1rj/tl1/cf8qUX9yTjy2zR7Nh7VHTve8da9k+Gsnm+EIm/6ayfzr51NzdN/Aa+gPhIXPgSEyDDefL/OtaMHGRhiJJxR3VFFFdJxBRRRQAUUUUAFFFFAHD+L9JW/1RWYD/Ugfqf8a46XwjlshAfwr03Vk3XoOP4B/M1TES91FQ0axlZHnR8I/wDTL9KZJ4PO3/VV6T5C/wB2lEC9xS5Suc8nm8IMOfKI/Cqb+G7qHJi3j6CvZTbRnqopj2EL9VFFgVQ8XZNVtMbWf05WnReJdVtGBdNwB9K9auNHgfpGD+FZV14bt5Bjyhz7Ui1URmaP4nttUhVZSI5cdCa243iBH7wH8a5i88KxxkmIFWB6rxWFdy6jprYUs6jvnkVk9GbxkengKw5PFQS2ytypGPrXBaT4plnYQSTlZOwatK4ub5+Vmbb7Vm3Y3hBt7nUrbqOc0/yXSTz4JNsvcdjXGrfX0ePnYj3NaFvrd0hHmIdvqazdWx0Kg3sdQ08s8PkzwbhnqlJHGPubGwO7UzS79Llh0zXRJDGQCQvNawtM56jdF2My1si7j5Tiuit4xFEAKbGoCjbjFTIK6adNR1POrV3U0Y8UUmaM1qc4HpXjvxAsZ7zxAWjgfAXG5RnNex1SudNhuQdyjnrWVSHMrGlOfKfO6aSY7kSTwTSA5zsAGBW3Y6tc6ZBix0Kd5gCFLHIH6V7Inh+zXrEv5VMmjWaDiJazWGRbrM8uTUtbu4UaLw/MZ2wd8kyqoOOfett4teaxjeTTY95++kc/K/iQAa76OziiGFQVIYgV27Rj0xTeGiCrM8S1LxFc6EQraFqDqX+Z2UYA7ngmpxr1lr9qslkz+ZHjzIpF2sn1FevzadBcDEsYYeh6VzOq+BLK5lW5t1WGZc/OgwSPQ+tZSwitoWq5yEFi964k80rHGuAF4yfWs77I4kcxMRIzEGJucn6dR+FdnL4Ge+jhQXtzbqg+ZYZCgJ9apS/DK6kiIfXL4vwFZJduB6kDqaw+pMarnC3lvH5ziaENKik7Vbk/T1+lZJsrWaQKJSjqf+W0eGP88iu8/wCFZ60l0XbWPNt9wGJIcvtH+13PvUf/AAgWrSXW0CExg/fc54+vXNJ4WSZrGukdX4J0O1t9KhkhUM75cyY6e1duBjvk1keH9MfS9Oht3cMyLgkd61+hr0YLlikcdR80mxaa3FOyKQ81RKMnUbPf8yrk96xngCZypz7CurZaqTxxk8gZrGdO+p10cRKOhzMYSOXzRA7MOmelE0l1dfLuEcZPOOtal/st4yRtFcne64wJSJQWrnm1E76cXUXMaht0VRGpAUdqb9mGcntXKXGrXzMBnHtUH2m+kcYmdc+9Qp3NHSsdysSKMFgPpUcvlryWA9ya5KfVJrO2JluOneubbxBe39wREzspOAT0rZM5ZKzPQ5761tF82WRNo964zWPGc09wyWSEqDjIHFT22i3F8AbpyR/dFb1p4Wt4wMpmqSOec0cJ/aGtXvqPwqVNK1G5AMhc568V6jbaBbIBiMCtGPSo16BfyrSxm6h5LF4SlkOWjJ/Cr8Pg4nrFz9K9TXT4wOn6U4Waimok855l/wAIeQOI/wBKB4OOf9V+len/AGVe6ij7Kg/hFOwuc82Xwdx9zH4V6T4OsP7N8Ppb46SMfzNHkKBwK1bBQtsMdMmnFESlctUUUVZAUUUUAFFFFABRRRQBl6gubgHH8I/rVXZV29/4+B/u/wCNQ4GKljIdntRsqXFGKQEW2jaam20baAICMVCwq2yVCye1Fi0ZN0gArm9TtFZG4yTXYTQb16VkXtmWGMVDiaxZ5NqVg9vciaNcMpzxV7TfEaFxBcHBxjJrptQ0dnB+WuTvvDxJJCc+oFZSidcJnWxSRSQ5XaeODTXs28lJ0csGOG56GuKtf7S05/kZ2Qfwmut0PUZbpjC8QIc5Kn1rKULnZTny63NK1Wa3fcuRn0rp9OuZ3ChmJ9qjg0md1XEYII65rZsNK8hgz4yO1VTpNMyxOIhJeZq2+REMjmphTR0pwruR4stXcdRRRTJFooooAKKKKACiiigAoopKBjscUlGaKQxDTdox0p9FIBoFBpcUGgBKKXFJQAhGax9UeSPJXOK2arXlsLiIr3qZq6NaUrS1OB1C4mkypZqw2tZGlA5+Y4rt7jRZtxIUNWDq8cmmR+cqBXxjO7pXDOi73PapYmHLyxMlYI7aaSJ237e57Gs/UNWtrGJjkbscCsi+1O9lJSEEbjy3es2HRprmXfMXY+rU4QIqSYy5vptYlCAER5zxXT6HpqxhSVpmn6E0eCEz+GK6zT9NdQPl4rVROOUlcuWcKjFbMQyBiobazIIOK0Eh2npWyic02PjXAFTgD0piipAKuxkGKQinUhosAlFFJmiwgPStCy/49x9TWf1rQsxiAfU00JliiiimIKKKKACiiigAooooAzrz/j4H+7/jUIq3cwNJLuB4xioxav60rDIO9Hep/sr+tH2R/WlYCGnAZqX7I/rSi2cd6LAQlc00oKs+Q/ajyH70WHcoNH7VXlg3joK1mtz6Uz7GxPQfnRYdzBeyVlORWdPpSPn5a602BPWm/wBm0uUaqNHATaEhJ+SptK0UQ3O4JXc/2WM9AafHp6xnKpz9aXLZmv1h2sJbrtjUH0qwoo8ph1FOC4rSxg3d3HCnCkFGaCR9ApoNOHWmAtFFFABRQOtLQAlFBooAKSnUYoGNpaXFFIBKKWm0ALSGgGg0AFBpKKACkNHNGDSsIjcZrmteszdR7SuRXUlM1C9ssn3lBoaurGkJuL0PMU0CMucqMg+laMGjxKQAgNds2kwschQKaNJjHQH86nkRo68mc9BpyKPugfhWhDa7eMcVpjTgOhNPFoR3/Onymbm27lRYyuAKeFNWvsrDuKPs7+1OwmyAJS4qbyH9qDA/oKLCuQEU01YaF/QUwwP6CgLkBoFTi3f0FH2d/b86BNkB61oWn+oFVTbvntVy2UpEAaYiaiiigAooooAKKKKACiiigBpGaNtOooAYVoANPooAbijFOooAbilxS0UAN2/SlxS0UAJijbS0UAN20YPrTqKAGkGkKE+lPooAj8s+1Hln2qSigCMIR6Uu00+igBMUYpaKAExRilooATFGKWigBMUUtFACUUtFACUmKdRQAwA0pFOooAZto2mn0UANxRinUUANxS4paKAG4NLilooATFGKWigBMUEUtFADcGjB9adRQAzbSFM+lSUUAR7D6il2H1FPooAj2H1FPUbRilooAKKKKACiiigAooooA//Z"/>
          <p:cNvSpPr>
            <a:spLocks noChangeAspect="1"/>
          </p:cNvSpPr>
          <p:nvPr/>
        </p:nvSpPr>
        <p:spPr>
          <a:xfrm>
            <a:off x="207433" y="-1335616"/>
            <a:ext cx="406400" cy="406400"/>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a:spcBef>
                <a:spcPct val="0"/>
              </a:spcBef>
              <a:buNone/>
            </a:pPr>
            <a:endParaRPr lang="zh-CN" altLang="en-US" sz="2400" b="0" dirty="0"/>
          </a:p>
        </p:txBody>
      </p:sp>
      <p:sp>
        <p:nvSpPr>
          <p:cNvPr id="66566" name="AutoShape 10" descr="data:image/jpeg;base64,/9j/4AAQSkZJRgABAQAAAQABAAD/2wBDAAgGBgcGBQgHBwcJCQgKDBQNDAsLDBkSEw8UHRofHh0aHBwgJC4nICIsIxwcKDcpLDAxNDQ0Hyc5PTgyPC4zNDL/2wBDAQkJCQwLDBgNDRgyIRwhMjIyMjIyMjIyMjIyMjIyMjIyMjIyMjIyMjIyMjIyMjIyMjIyMjIyMjIyMjIyMjIyMjL/wAARCADcAe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ppkRThnUH3NJ5sf8Az0X86AH0U3zI/wC+v50ebH/fX86AHUU3zE/vr+dHmJ/fX86AHUU3zE/vr+dHmJ/fX86AHUU3zE/vr+dHmJ/fX86AHUU3zE/vr+dHmJ/fX86AHUU3zE/vr+dHmJ/fX86AHUU3zE/vr+dG9P7w/OgB1FN3p/eH50b1/vD86AHUUm5f7w/Ojev94fnQAtFJuX+8Pzo3L6igBaKTcvqKNy+ooAWik3L6ijcvqKAFopNy+oo3r6igBaKTcvqKNy+o/OgBaKTcv94fnRvX+8PzoAWik3r/AHh+dG9f7w/OgBaKTev94fnRvX+8PzoAWik3r/eH50m9f7w/OgB1FN8xP76/nR5if31/OgB1FN8xP76/nR5if31/OgB1FM82P++v50vmx/31/OgB1FN8yP8Avr+dHmR/31/OgB1FN82P++v50nmx/wDPRfzoAfRTPNj/AOei/nR5sf8Az0X86AH0UzzY/wDnov50ebH/AM9F/OgB9FM86P8A56J/31TlZWGVII9qAFooooAKKKKACiiigAooooAytQ/4+R/uj+ZquKs6h/x8j/d/qarCgB1FGaM0APFOBpgNOFAC0UUUAFITz1pGPNMJ5oAfn3pfxqPmnA8UAO/GgU3PNKDzQA8GnUwdafmgApQKBTqACiiigB1H5UmaXNAB+VH5UZozQAZ+n5UZ+lIRRigBenpR0z049qytfvrrT9PNxaIJJVI+Qj7w4/Kqes63dWHh1L9IlSfK5jcbgMnkVlOso7mkaMpao6H8qM1k6RrEV5HBDLLH9reISFF6f1rUqoT5lcmcHF2YppKM0VoQFFFFABRRRQAhpD0pTTTQAw9aQmlNNJoAPxpDRSGgBDRmkINJzQA/NGaZRQA7NJSZpc0AHakpc0lABRRRQA1q1bD/AI9R9TWU1aun/wDHqPqaALVFFFIYUUUUAFFFFABRRRQBlah/x9D/AHR/M1XqxqP/AB9D/dH9ar0ALmgUlKKAHUoNNpRQA6mk0E0080AB+tIKQ1k6zfvbQiOPq3WonPkVzajSdWVkaL3tvG2GlGfQVNDJBMMrKK8+e4mZiRzU9rczo6/ORXL9YZ6ryyPLe535jbPXI9RSdDWNY6lKyhW5/GtWNy67uK6IVeY86thnTJgadmmCn1qco9adTBT6AFxRilFFACYo2n1paKAE2n1oApaQsoBJ4x60DSuLRTPNT+8Pzp2aSknsDTWpzHjkAaC74+bcoyB71l6u6t4BhCybiBGSScnrW74i0O41trdI7oxQKf3qn+IcEYHrUL+FLeTSjpq3EiQkDO1Vyce9cFSMpSZ3UpwUI+Rf0S3iGk2jCNQ/lLyBz781qGsiPRpENqF1CcLbcKoCgMMd+K1x0xXZS0jY5a2sriUtGOaXHvWpiJRS496Me9ACUUuPejFACGmGnkUw9KAGGmNTiaaRmgaV2IMnoCaVlCrudtoqtcXbQJhQDXN399cSMTvI9q551rHdRwbnqzpHvLWM4MvNPWRJRujcMPauBeWbJJJq1YajNbTqcnaeCKyWJdzrnlsVG6O1yaM1HHJ5iB/WnE812J3VzyJwcXYfRSDpS0yApcUlL1FACUUGlxQAxulaun/8eo+prLIrUsOLUfU0AWqKKKQwooooAKKKKACiiigDK1H/AI+h/uD+tV+1WNQ/4+h/u/1NQCgBKUUnelFAC0UGkoACaQUGk6UARTybFyeK5rVH85s+lamp3ag7d2KxJJFfPOa4cRPoexgqbWtiCOJS3IqzHEuenSo4uTVtFJPFYI9OpJpE0AKnIrdsyWSsmJBwM81q27bEGa3hozzcQuZFwLjvThTUdXHFPrsizyZxsKKeKYtSCqJsOFFAooEFFFFABXP+LLmOPSxbPI0bXDbFYcAe5Nb5rK8Q2RvtGli8xI+jb5OgxzWVW/I7GtF+8cZcoVe8C3jF18oMoJHIA4BIxzmu/wBPDGwhLo6HaOHbJH4iuLl0jz7mdzeW6Q3UkJjfcD5gRRkCu7jULGqjBAGBiubCp31OnEtWVjI8TalPpWkvdWzAOrAfMMjrXDXniHVp57a4a4a3Ei8rHuAIzjOMHPSu68Q6XNq8ENqm3yi4aUk44HYfWuJ8VQtbavYxeUkYRAFVWJz830rnxntE7p6G+EjTkuVrU7fS9Y+2TG3a1ul2j5ZZIyFf8a1+KyNKXVTIxu/sxtiMoYydy+2Mc1r/AIYr0KEm4K559dLmaDApaKK3MQoooFABRS0UDGmo2qQ1GaBEZprDCk08gYJqGSQYxurOctDopU7u5l3hJrIlTJrXuxzxVCVOK45anr0nZaGZJGPSoQg3Y96uuvWq5T5s1z31O5N8pv2VzuCR/hWlXMW92sUikMM5xXSQyCWMMK76EtLHgYum07koNKDTaK6TiJKUdKYKfmgBDS9qQmjNAAa1LH/j2H1NZeRWpY/8ew+poAs0UUUgCiiigAooooAKKKKAMrUP+Pkf7v8AU1AKl1I4uh/uD+Zqtu4oAfRTN1LuoAf2pBTc0ZoACcUoVnGAKVEZj0q7GgjXng0myorqeeeKodSsy08cZeMf3e1cIPGDwSFZVI+or3HURDLAVYA56j1ry7xF4ZtLzcY4grZPQV5taF2e1havu2ILDxbbTsoZ1BNdHaarbyAESV5Hc+H761nxEH9hjFaemDWrVhutpGH0rJXR3KSktT12C4RnBBBq1Ld7E61xOm6lenarWjhvQ10EUF9eEF12KD0NaxkzCcI3ub2n3oY461qhw3IrDtrdYF6c1pwN8tdMJHnYimnqi4pqTtUS0+upbHnvQkFFIOlLQIKKKKACs/V5VhsJJXH7tASxLY4q+elZmvWdvd6VMtzJsQKTu5IHvgVlWX7tl0naRwsDquky3cyMImlJgGPuAnt6DNejWQdbKFXGCEA4Oe1cVLpdtLplrY/b4t7qrqyxn5gD1ruYhtiUA5wAMjoa5cImnudOJkmkJMZAoMYUkdd2a4/XNGOt6vC4v7eKWLgx9TnP1ro9a1WLS7UswLSuMRRDqx9v89q4a30m7/e6jcKzXsz5jy6qYz1ycnr7U8TJbDw0Gk5I7OxtNYivt813A9oeBCIyCPoc1r7cVxml+K75NRi0u+swZ3YLuRx0x1P5V2Y6Vth5xlH3TCvCUZai4o70d6UV0mAUUtFACUUtIelADTUZOOtPJqGRsCpm7IunHmZDczhIjzWK19+9C5q9Md5IrGu7GVjvh6iuSpJnq0YRS1Lk8w25JyKz7i+hjQknH1rNvbm/hiO+At9K5TVLvVJ1KxWsuB7VzScjuhCKV2b174htoM/vRXOXfjSMErG341y8+n6rOx81XUE1s6J4TLsr3KFh6EVCiXKfY1tG1TUNXuAkEDMOPmPSvVtMs7iKyXzsbsc4rK8O2FpZ4CxquBgYFdcrKRgc+1ddBWZ5WMnf3TPIxxQKsz25++oqtXameY1YXPNLuphOKTdVWESBs0ZqPdS7qQDya1rD/j1H1NYbPWzppzZj6mkBcooooAKKKKACiiigAooooAxtUP8Api/7g/maq8+hrQvpY0uBuxnaP61W+0RegqHNJ2NY0m1cg59DS8+hqbz4vQUv2iL0FHtEP2LIQGNIjhZAGqSW6jUcYFUUmDuxJ4FRKoi40TcjdSBtp7LuHWsqK7UEDPA71aW+j7sDS5kxunLoJJZlmzmoF0yNnO9RWgs6OOGFLuU9xQ7MpTmlYzbjQ7SVDuiQ+hxWY+lC1b90oZfpXSnDDGaheAlcYzUOKLhWkt2c1cRq0fC7XHoKZazvjaeorbnsyeq1nS2+xsgVlynWqqasKGJ5Jq9bn5RVJQOBVuDqBVRM6vwmhGakqCOplrri9DzJqzJB0paQdKWqJCiiigBDXNeLkuWtrb7OpLeaFbHTaR3rpvxqvfTW8Vo5u9phIwdxwP1rOtHmhYujJxndHm+pac2nrGqS/eVU8rglsHJ/CvSbTb9kiCEbQgAx06Vxcc+jRX9lcQzyCKNWEERUADnDZJ56+tdwpyiso+UgEVy4OKjJpO514ublFXVjlfHihdMgmGA4mVQw6964/UBuOqt12yRHg+7CvVLuwt76IR3MSyIpDBT6is/UPDdlqFu8RiERcqzPGACcdM+tTiMJOTvEeGxUYWUkcj4MVJ/E8sjAMRBuBbqDlR/U16PWbp+iWWmszW0KrIV2s/dv84rS71thaTpRszDF1lVndBjmnUgpa6jmCiiimAU0mnUw0ANNVZzVhqqzHrWVTY6KCuzOkfD1G0hVSafKvz1GUyQOxrm3PRi7blFS00+ZD8o7Vc8kyjYkQwe+KsxWILAgZrSS2YcBSKFG4qldWsZltoFtnfJGrH3FX/7LtkX5YkH4VcSJh1NOyvrWijE5HVk+pRSwCngAfhVyCDyxzyad5iKOtRNexqfvVSaWxMuaRaJwvIqlcyRbMBQDTJb5SvDVRmmEicGjmJ9k+pJy3IBNJyOxptpdoG2ng+lWzcRnsKftCXSZWOewo+YetWBPF/dFIbmL0FV7Un2TKrZ9DW3pX/HiP941nGaLHatTT2VrYbemTVRkmTKDSuW6KKKogKKKKACiiigAoPSiigDivFN40GsKgbGYgf1NZiX7H+KjxyxHiCMf9MF/m1YSSn1rzqsnzs9Sgl7NHQ/b2H8VKt8SfvfrWEZSR1oSYqeTUczNeVHQSXLOn/16dFceWhAHWqUL74s9aaLmMNtZsH3qk2ybFie5dACG59KfFdO68nmomiEgDAgj1p0cW0darcaduhZN/JGMZpRqsgAyeKqSwllOKh8okAHtSehaUXubKawqjknNSN4h8vggfjxXO3CeVE0g7VPYWAYLNKu8kZG/kVSYOnTtqbsXiGKU4ZQPfNW45YLwYHX2NY08QaFlWJQQPlIXHNUrS9a2f72D3FHO09SY0YyjeB0M9mYeR0oh4INNt74XMe0nNWAgzgCtFZ7GElKOkixCCQanHSo4lwtSgV0x2OCbvIcDxS02nCqJCiiigArC8WlhojKqK++VEKsMhsmt09KztWeCOGCS4ieRRKowozg9jWVZ+7Zl0viujNg8I2UawHfIXiB2E4bGTnuOa6FU2Iq7i5HG44ya59PFliv2kMko8kFuRjcAcHH0PH4VuW9xHcwJNGQVdQwwfUZqKCgl7hpW9o375NiiiiuhHO0GBR3ooxTaAUU7Bpo/UdqeKkBNpoIxTqa1MBKYafTDTAic1UmPJq63IqrMvNZz2N6LsykU3MBjOatraRwR+ZLjOM49KhL+SN+OlZN9qrOSu4gGuZyUdzujTnVemxpyaxDb9AKrHxOhJCbT/wACrItFEk7SMNyL0BHerk9pDcRHMMZc9wuKjmfQuVKnF2ZdOvFx8wxn3qu+sN2P61hCJ4bgQHJUjIB7VP5BXBIpXZqqVNK6NP8AtWQ8f1pj3TN7H61REbFunFWBFxjvii7IlZbIje9k8zBPAqxHcEDNUzagOcnmnSTRwL8zqD2GeaLkPXoWDLiTeOtD3jgdaqRy+YMg1Uu7jaxwenFJyKsjS+3sD979aDfHGd361iJJnnNI8vYGpcmLkRqvqBx96ux8Lzedo6uTn52H615jJLgda9F8EHd4cQ/9NH/nW2HbcjnxMUoHR0UUV2nnhRRRQAUUUUAFFFFAHmvjr/kYE/691/m1c6DxW/49fb4ijH/Tuv8ANq52NsivNq/Gz1KD/donjJNISd1LGcKeaQAE1BsbVoMQL71HPYi4U46mp4RiBAPSrlovJzWiRLdjkZtO1uxcyWM7sP7jcipIvE1/bEJqFi+7pujHFdsWUjBArPvYIWX7gJNDRUZGC/i62QZMcv021EPGumhh5iSoT6oavPp8Ei8xjNU59Cgf/lmKmzNkoMvQeINH1CNlS8iyeNrHB/WprXV/7PwhZLi3z8pDZK1zMnhm2J5X8qafD8K/dB/OjmaK5YvRnfwa7pt1g+csbH+FwRWZqX2ZJzLFKpR/Qjg1yTaAuOGIH1NSW+iwwsGmdtoOQCxqJzbKpUowle51+iXaS3G1eg711UfPNcFaXMcJVLdsAeqkV0lhquFAfnmtKNS1kzLFUXK8onRqOKfUUE8MyBlapRg9DmvQTTPDnFp6hzTgDilA4p4AqiSPBoqXAxTCMUANx61zPjCZYbG2+YpI1wmApO4gHsK6fFZWuTW1naC8uIVkMByhYZ2npmsayTjZmlB2kmea3CXPmXSs6RbI2Y7eN2WyR78nH1Br1TT0C2MGMKDGuABjtXFXWooy21xcaVCDdARzZY4UA/KK7q1BNumVCttAIHIH0rkwUEm9Tsxk3KKuiXGFzmsO48XaNa6lHYSXkfnP6HIX6ntVPxx4ng8PaYyCQC6nUiIHPbqenuK8Be6uLy8upvMQBiAeTlgOpFdVStyjweBdZXZ9At4+8PLJNH9tBaEgNtUkZPTHrXKav8XIo7XdYWfXJEknI2+uK8mtmmZbmY5DJjAJ6gdKp3s0l1J5cJBhj6Y9+1YuvKTO9ZbTp6t3PpLwPeTat4bt9Vubhpp7jc5OeFGcBQK6YVx/wymWfwNY7YjGEypOOGOeSPauwGeneuqDujwqitNjqQ80tFWQMIppFSHmmEUxdbDCtQTL8uasF1HVhWXqGpRw5VSDWVSSSOijSlKVkV9RcJav6iuRN2k8vBA5x1rQvdVaQkEgL64rn723tL1wcFW9SCua82bbldHu4emqcNTrra50+ztlElzGCOTz3qvP4lg5jtEDv2ZsAVxB0JQ3JfB6HcTR/YKnqzn6mr55LoQ6EXK7Z00d9awO9xe3cQlPUlhgVSuvGWjxEosrSY/uKTWQPDkLtllyatQeHbaN8lT+VLnbBwiidPGdoxwsM2PUrUkni1BgRWs0rHphcVJHpNunIT9Ku29tCjqPLUc+lXYzaRgPd+ItTfbFF9mhY9hz+dX7LR54sNcMzv33HmurjWNFAXGKJQpjJAGadjFzs7GUiBcACsq+bEzKOvU1snhyaytSUCYEdTUyGivFkrUMhw5FTRN82KjlA3k1AXIXORzXpXgb/kWo/wDro/8AOvMnYetem+BOfDMZ/wCmj/zrfD/Ec2KfuI6Wiiiu488KKKKACiiigAooooA8t+IX/IyR/wDXuv8A6E1cwrEYxXS/EM48SR/9ey/+hNXMKwxXnVV77PTofAi0kgIINIkpVueRUGfanAj1rM2OosZRPCMY4rRh+XNctpt59mlIb7hrqIJElUMpBGO1axJY+Qk4qgWZnKkHitUKjqA2M1DLblW3KoIqiYtoppGae0GRzVhIyTwpq0kORzRYbm0YslrgZGaI4Aeqg54+lbRtFPfFV5LTDHB+vNTY0U2zPe2VE3d6mtdJEgWUYYnvVpYQRhiPxpYJJrFv3W2WH+7nkUklfUcnK2hVvdOMEJYDoeoFVo49gyv1rfN/bzIUkjkXI5yvFUvLtw4VSTnpxRKEb6GlKrK1pDbO6kjbHOK6PTyzoWNZUNluIUDJ9q37WHyIQvetqClfU4sZKD2JehrBv/Fdpp15JBNDdbYyA0giO0Hjv3rfxzWLNoUly7tc6jcMGbIRcbQM8DGK6pXtoefG3UwLj4h7rZ2tLVWkDfLl9wx7jgg07RPiBFeFYdUhFtKefMU5Q/1FZ/iLRItGWO4LRyozY3SRgkEepH07Vx73di4eOeCdE6CaMbh16kdR+tcEq84PU7IUYVFoe1RanZTOkcdzG7Ou5QrA5FZ3ilVfRpleF5o9uWVOP1rx+zlewvor/T7sPJG2Vwecdww6Y/X2r2TQdctdf06KVSvmFf3kTYyp78f54rWFRVVYiVJ0pXRwzpcKhtJg88qTxrGA23kqDxn0/WvR7eV4NPV7rCOqZkJIwDjnmmajNZaXZzX1xGAiDcxVQSSBx+NeL+MPH+peI92nabF9jsc/vWZstJ657AY9M/WlCn7Bt3LnUddpWMjx/wCJJPE2tnDn7DDuS3CDG7JAyT3zjIrnsYIiiB8pUO5+gPNLIyErFbosuzAyScZHpjr+lTx6bNMB5xfYR93gBawndu7PTpV1SikhrTLFFLbQDzZHAO5f4B3Huaqvaw+ShUELg4J7mtq30wrjCBeOGHFT/YwpEZAb0JHestVsaPFRe5s+DvGGraBElphJNPCnyopFwVODzn0z2rf/AOFlatcXMUEgtrWGRwJbiNS3lpnk8nrXIm2wqkjcw42nIUfSrsjW8NsscaLJcdX+bhR/U0fWKkDklTpVJN21PaNL1SwvV8uzvkuWQfNhwxH1rTrwbRdbvvDNzI+nLE5mA3pMhOQO5IOa9i0DXbbW7COeGVGk2jzU6FW7jH+fxr0KVdTVmedXoSg7rY16ZJ0qQg0hXNdD0RzrR6nPXs7pu5rn5nklckg11N9aEndisuSGNRlsDn0rimm3qe1hqkFEw4bdprlExmtWTRt6AFVq1b/Y7Xc7MSx/2TSy6kZF228JUn+KTj8qiMYpDqVJyfuoxHs/KuTBnIAznPSnm2VVOBk+lXo7dQGZnJkb7xJo8jPXFLQOaSWpmeUd2AOKnjty3UYrRSzAAyQfxqXyAo4ppGcptGU0JXtUZBQ5xWpLFxVbySxwBTsClcjgZiBmreflINOjgCjkrmmuRnjpVEN3ZTkXBNc/qdwGn2jtWpqd+kSFUbLH0rnGLOxLHr3qGWiaJvnBNMmm5IBqPzCo45qMHOSazGNckrXqfgH/AJFeL/ro/wDOvKnZQvWvVPABB8Lx4/56v/Ot8P8AEzlxXwI6miiiu04AooooAKKKKACiiigDyL4mS+X4mj5x/oyf+hNXGLfc/erqPi2sv/CQxOgyPsq9v9pq8wN1dIxHkk1yTh7zZ6FGaUUjqzf4HWhb/wB65Q3dyR/qjURvrlf+WRqfZmvtEdwt+m3k1oafrotZh83yHqM15uNRnLBdpBNaFsbi4PBxR7Ni9oj2K31CG+gLwSruPbPSqV0b4OWWZ0A9DxXCWdtqcLB7eXaa77SHuLiyWO8H7zHX1o5JD54oy7jXNSt2wsoY+61Zt/FV+Uw9vGSBjgkZq5c6SCcgAgnuKaumL6Z/CsuWaZupQerM+68QatKMRKkWfbNVFv8AWGO6S4Yn24reOmYP3D+VQSWfln7vBqXCb3No1IJbGS19qp/5eGqWLUb9F+dh9WrYjs4igBHNPtdMF1JIpRTs6A0lTY3WitWY0mq3DkAXaBh2UH+daGl6rMHAnJIz1PWrGoaO0UalkCgt1ApkViBggc0lGSZrCpTnFnbadcQtEGUjNaisHAI/GuIs/MjcDPHtXW6ZuaLJruozvoeLi6PK2y5t4o2+tSYoxXScBz3iTRzq+mSW4naLPK45BPbNeQXVo8DGC5V12cHbzz+Fe+SxCRcdPpXi/jKCTSNXxayBYpPmMbc7T359K4sVTurnXh5taI5xtOadXmijchcZYKRsx70mnjXbK/E+nq0sgOPv7SVPv/jV618TKYhGysAxwTGo/UHtUsuqNq15HZWYIhHyvMqbTJ7A1xwvBaHQ530ZpnW9Z8QC4svtkIgjULmVT8+BgndjbjPt3rDTwrLFdRteW9xcWrZLJAgkXHb5kOfzWup0TRBbKLaUCVEIYBuDj+oro7mKEQsFXagHzbeMD2FX7VszStseN3mjyjUDHp17F5JfC5fy3x6EMB9Mjg4q4nhDWTH89w6r7zDn8q9JIsLhBGURwezAH2zWVqGnJbyqLFxAz9W6oPop7k4/AVDqtmhxTeHr2KRYxfSFsEnbNTRoWoLMH+3Toh4aRwWwPwBrqprm8tlVbiC3dN2GlQna3pkAZH6j6VXuJGmQb4pTARktDLhf5VHtWBkx6LbNIqt4sIPdQi5/XFTT+HLQ2++21eYkEZWRl+Y+2MU2VtImQQTebFwdzMu7r2qKPSNHknDW1xbvgYEWRuz6n0p+0b3NIK2o208KalcySGIyXLI21tkmcj8DXo3hnwNPabbi5ZoCR9xXOR9a0PA8tn9hWCNEikQ8gDG76HvXabcV3UaOnMctfENvlI4ozHEqFiwAxk9acRTgtD8KceldfQ4yrLJGAQ2K5TWtQjgyIuG7GruoySgsAxrnprdpyd4/OuStNv3Uexg6MfiZizaldGUu1wY07Un9rXbcxzxyfmDV19P3TIgX+IcVrPoK+USUAI5HFcqpyO+daEXZHLPfaiWyJSv0oF/qgHFywrbgsUeMsyjAbGabLaIPur3p+zkR7WBkRatrUT5EwcdwwrRXxNfxoN9shPru61MmnF+dv5VKdNXGCtUozMp1IMxpvFOpSzBQsca+wNWYru+u8E3LgjsBxVo6SmcgVegtFt4d5UZ9KaUjGU4WGW8lwqZmlGPVjWZqniCCFTFDIGc8Fgax9ebVrqdxE4SEfdA71y89teRrl25FaqLMnOJvNqG7liT9TUL347H9a5G4vJ4n2nJqt9vuCeEb8jS5GwVRHY/bv9qlN/8AL1rj/tl1/cf8qUX9yTjy2zR7Nh7VHTve8da9k+Gsnm+EIm/6ayfzr51NzdN/Aa+gPhIXPgSEyDDefL/OtaMHGRhiJJxR3VFFFdJxBRRRQAUUUUAFFFFAHD+L9JW/1RWYD/Ugfqf8a46XwjlshAfwr03Vk3XoOP4B/M1TES91FQ0axlZHnR8I/wDTL9KZJ4PO3/VV6T5C/wB2lEC9xS5Suc8nm8IMOfKI/Cqb+G7qHJi3j6CvZTbRnqopj2EL9VFFgVQ8XZNVtMbWf05WnReJdVtGBdNwB9K9auNHgfpGD+FZV14bt5Bjyhz7Ui1URmaP4nttUhVZSI5cdCa243iBH7wH8a5i88KxxkmIFWB6rxWFdy6jprYUs6jvnkVk9GbxkengKw5PFQS2ytypGPrXBaT4plnYQSTlZOwatK4ub5+Vmbb7Vm3Y3hBt7nUrbqOc0/yXSTz4JNsvcdjXGrfX0ePnYj3NaFvrd0hHmIdvqazdWx0Kg3sdQ08s8PkzwbhnqlJHGPubGwO7UzS79Llh0zXRJDGQCQvNawtM56jdF2My1si7j5Tiuit4xFEAKbGoCjbjFTIK6adNR1POrV3U0Y8UUmaM1qc4HpXjvxAsZ7zxAWjgfAXG5RnNex1SudNhuQdyjnrWVSHMrGlOfKfO6aSY7kSTwTSA5zsAGBW3Y6tc6ZBix0Kd5gCFLHIH6V7Inh+zXrEv5VMmjWaDiJazWGRbrM8uTUtbu4UaLw/MZ2wd8kyqoOOfett4teaxjeTTY95++kc/K/iQAa76OziiGFQVIYgV27Rj0xTeGiCrM8S1LxFc6EQraFqDqX+Z2UYA7ngmpxr1lr9qslkz+ZHjzIpF2sn1FevzadBcDEsYYeh6VzOq+BLK5lW5t1WGZc/OgwSPQ+tZSwitoWq5yEFi964k80rHGuAF4yfWs77I4kcxMRIzEGJucn6dR+FdnL4Ge+jhQXtzbqg+ZYZCgJ9apS/DK6kiIfXL4vwFZJduB6kDqaw+pMarnC3lvH5ziaENKik7Vbk/T1+lZJsrWaQKJSjqf+W0eGP88iu8/wCFZ60l0XbWPNt9wGJIcvtH+13PvUf/AAgWrSXW0CExg/fc54+vXNJ4WSZrGukdX4J0O1t9KhkhUM75cyY6e1duBjvk1keH9MfS9Oht3cMyLgkd61+hr0YLlikcdR80mxaa3FOyKQ81RKMnUbPf8yrk96xngCZypz7CurZaqTxxk8gZrGdO+p10cRKOhzMYSOXzRA7MOmelE0l1dfLuEcZPOOtal/st4yRtFcne64wJSJQWrnm1E76cXUXMaht0VRGpAUdqb9mGcntXKXGrXzMBnHtUH2m+kcYmdc+9Qp3NHSsdysSKMFgPpUcvlryWA9ya5KfVJrO2JluOneubbxBe39wREzspOAT0rZM5ZKzPQ5761tF82WRNo964zWPGc09wyWSEqDjIHFT22i3F8AbpyR/dFb1p4Wt4wMpmqSOec0cJ/aGtXvqPwqVNK1G5AMhc568V6jbaBbIBiMCtGPSo16BfyrSxm6h5LF4SlkOWjJ/Cr8Pg4nrFz9K9TXT4wOn6U4Waimok855l/wAIeQOI/wBKB4OOf9V+len/AGVe6ij7Kg/hFOwuc82Xwdx9zH4V6T4OsP7N8Ppb46SMfzNHkKBwK1bBQtsMdMmnFESlctUUUVZAUUUUAFFFFABRRRQBl6gubgHH8I/rVXZV29/4+B/u/wCNQ4GKljIdntRsqXFGKQEW2jaam20baAICMVCwq2yVCye1Fi0ZN0gArm9TtFZG4yTXYTQb16VkXtmWGMVDiaxZ5NqVg9vciaNcMpzxV7TfEaFxBcHBxjJrptQ0dnB+WuTvvDxJJCc+oFZSidcJnWxSRSQ5XaeODTXs28lJ0csGOG56GuKtf7S05/kZ2Qfwmut0PUZbpjC8QIc5Kn1rKULnZTny63NK1Wa3fcuRn0rp9OuZ3ChmJ9qjg0md1XEYII65rZsNK8hgz4yO1VTpNMyxOIhJeZq2+REMjmphTR0pwruR4stXcdRRRTJFooooAKKKKACiiigAoopKBjscUlGaKQxDTdox0p9FIBoFBpcUGgBKKXFJQAhGax9UeSPJXOK2arXlsLiIr3qZq6NaUrS1OB1C4mkypZqw2tZGlA5+Y4rt7jRZtxIUNWDq8cmmR+cqBXxjO7pXDOi73PapYmHLyxMlYI7aaSJ237e57Gs/UNWtrGJjkbscCsi+1O9lJSEEbjy3es2HRprmXfMXY+rU4QIqSYy5vptYlCAER5zxXT6HpqxhSVpmn6E0eCEz+GK6zT9NdQPl4rVROOUlcuWcKjFbMQyBiobazIIOK0Eh2npWyic02PjXAFTgD0piipAKuxkGKQinUhosAlFFJmiwgPStCy/49x9TWf1rQsxiAfU00JliiiimIKKKKACiiigAooooAzrz/j4H+7/jUIq3cwNJLuB4xioxav60rDIO9Hep/sr+tH2R/WlYCGnAZqX7I/rSi2cd6LAQlc00oKs+Q/ajyH70WHcoNH7VXlg3joK1mtz6Uz7GxPQfnRYdzBeyVlORWdPpSPn5a602BPWm/wBm0uUaqNHATaEhJ+SptK0UQ3O4JXc/2WM9AafHp6xnKpz9aXLZmv1h2sJbrtjUH0qwoo8ph1FOC4rSxg3d3HCnCkFGaCR9ApoNOHWmAtFFFABRQOtLQAlFBooAKSnUYoGNpaXFFIBKKWm0ALSGgGg0AFBpKKACkNHNGDSsIjcZrmteszdR7SuRXUlM1C9ssn3lBoaurGkJuL0PMU0CMucqMg+laMGjxKQAgNds2kwschQKaNJjHQH86nkRo68mc9BpyKPugfhWhDa7eMcVpjTgOhNPFoR3/Onymbm27lRYyuAKeFNWvsrDuKPs7+1OwmyAJS4qbyH9qDA/oKLCuQEU01YaF/QUwwP6CgLkBoFTi3f0FH2d/b86BNkB61oWn+oFVTbvntVy2UpEAaYiaiiigAooooAKKKKACiiigBpGaNtOooAYVoANPooAbijFOooAbilxS0UAN2/SlxS0UAJijbS0UAN20YPrTqKAGkGkKE+lPooAj8s+1Hln2qSigCMIR6Uu00+igBMUYpaKAExRilooATFGKWigBMUUtFACUUtFACUmKdRQAwA0pFOooAZto2mn0UANxRinUUANxS4paKAG4NLilooATFGKWigBMUEUtFADcGjB9adRQAzbSFM+lSUUAR7D6il2H1FPooAj2H1FPUbRilooAKKKKACiiigAooooA//Z"/>
          <p:cNvSpPr>
            <a:spLocks noChangeAspect="1"/>
          </p:cNvSpPr>
          <p:nvPr/>
        </p:nvSpPr>
        <p:spPr>
          <a:xfrm>
            <a:off x="207433" y="-1335616"/>
            <a:ext cx="406400" cy="406400"/>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a:spcBef>
                <a:spcPct val="0"/>
              </a:spcBef>
              <a:buNone/>
            </a:pPr>
            <a:endParaRPr lang="zh-CN" altLang="en-US" sz="2400" b="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9458" name="Rectangle 5"/>
          <p:cNvSpPr/>
          <p:nvPr/>
        </p:nvSpPr>
        <p:spPr>
          <a:xfrm>
            <a:off x="1322706" y="548640"/>
            <a:ext cx="6617970" cy="52197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0" lvl="0" indent="0" eaLnBrk="1" hangingPunct="1">
              <a:spcBef>
                <a:spcPct val="0"/>
              </a:spcBef>
              <a:buFont typeface="Wingdings" panose="05000000000000000000" pitchFamily="2" charset="2"/>
              <a:buNone/>
            </a:pPr>
            <a:r>
              <a:rPr lang="zh-CN" altLang="zh-CN" sz="2800" dirty="0">
                <a:solidFill>
                  <a:schemeClr val="tx1"/>
                </a:solidFill>
                <a:latin typeface="宋体" panose="02010600030101010101" pitchFamily="2" charset="-122"/>
                <a:ea typeface="宋体" panose="02010600030101010101" pitchFamily="2" charset="-122"/>
              </a:rPr>
              <a:t>四、职业精神教育和人文关怀教育的</a:t>
            </a:r>
            <a:r>
              <a:rPr lang="zh-CN" altLang="en-US" sz="2800" dirty="0">
                <a:solidFill>
                  <a:schemeClr val="tx1"/>
                </a:solidFill>
                <a:latin typeface="宋体" panose="02010600030101010101" pitchFamily="2" charset="-122"/>
                <a:ea typeface="宋体" panose="02010600030101010101" pitchFamily="2" charset="-122"/>
              </a:rPr>
              <a:t>方法</a:t>
            </a:r>
            <a:endParaRPr lang="zh-CN" altLang="en-US" sz="2800" dirty="0">
              <a:solidFill>
                <a:schemeClr val="tx1"/>
              </a:solidFill>
              <a:latin typeface="宋体" panose="02010600030101010101" pitchFamily="2" charset="-122"/>
              <a:ea typeface="宋体" panose="02010600030101010101" pitchFamily="2" charset="-122"/>
            </a:endParaRPr>
          </a:p>
        </p:txBody>
      </p:sp>
      <p:sp>
        <p:nvSpPr>
          <p:cNvPr id="19459" name="内容占位符 2"/>
          <p:cNvSpPr txBox="1"/>
          <p:nvPr/>
        </p:nvSpPr>
        <p:spPr>
          <a:xfrm>
            <a:off x="983615" y="1340485"/>
            <a:ext cx="9954895" cy="3987800"/>
          </a:xfrm>
          <a:prstGeom prst="rect">
            <a:avLst/>
          </a:prstGeom>
          <a:noFill/>
          <a:ln w="9525">
            <a:noFill/>
          </a:ln>
        </p:spPr>
        <p:txBody>
          <a:bodyPr/>
          <a:lstStyle>
            <a:lvl1pPr marL="342900" indent="-342900" algn="l" rtl="0" eaLnBrk="0" fontAlgn="base" hangingPunct="0">
              <a:spcBef>
                <a:spcPct val="20000"/>
              </a:spcBef>
              <a:spcAft>
                <a:spcPct val="0"/>
              </a:spcAft>
              <a:buChar char="•"/>
              <a:defRPr sz="4800" b="1"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4400" b="1"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4000" b="1"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3600" b="1"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3600" b="1" kern="1200">
                <a:solidFill>
                  <a:schemeClr val="tx1"/>
                </a:solidFill>
                <a:latin typeface="+mn-lt"/>
                <a:ea typeface="+mn-ea"/>
                <a:cs typeface="+mn-cs"/>
              </a:defRPr>
            </a:lvl5pPr>
          </a:lstStyle>
          <a:p>
            <a:pPr marL="342900" lvl="0" indent="-342900">
              <a:lnSpc>
                <a:spcPct val="150000"/>
              </a:lnSpc>
              <a:buClr>
                <a:srgbClr val="0000EE"/>
              </a:buClr>
              <a:buFont typeface="Wingdings" panose="05000000000000000000" pitchFamily="2" charset="2"/>
              <a:buChar char="Ø"/>
            </a:pPr>
            <a:r>
              <a:rPr lang="en-US" altLang="zh-CN" sz="2800" dirty="0">
                <a:solidFill>
                  <a:schemeClr val="tx1"/>
                </a:solidFill>
                <a:latin typeface="宋体" panose="02010600030101010101" pitchFamily="2" charset="-122"/>
                <a:ea typeface="宋体" panose="02010600030101010101" pitchFamily="2" charset="-122"/>
              </a:rPr>
              <a:t>1.</a:t>
            </a:r>
            <a:r>
              <a:rPr lang="zh-CN" altLang="zh-CN" sz="2800" dirty="0">
                <a:solidFill>
                  <a:schemeClr val="tx1"/>
                </a:solidFill>
                <a:latin typeface="宋体" panose="02010600030101010101" pitchFamily="2" charset="-122"/>
                <a:ea typeface="宋体" panose="02010600030101010101" pitchFamily="2" charset="-122"/>
              </a:rPr>
              <a:t>榜样示范法</a:t>
            </a:r>
            <a:endParaRPr lang="en-US" altLang="zh-CN" sz="2800" dirty="0">
              <a:solidFill>
                <a:schemeClr val="tx1"/>
              </a:solidFill>
              <a:latin typeface="宋体" panose="02010600030101010101" pitchFamily="2" charset="-122"/>
              <a:ea typeface="宋体" panose="02010600030101010101" pitchFamily="2" charset="-122"/>
            </a:endParaRPr>
          </a:p>
          <a:p>
            <a:pPr marL="342900" lvl="0" indent="-342900" eaLnBrk="1" hangingPunct="1">
              <a:lnSpc>
                <a:spcPct val="150000"/>
              </a:lnSpc>
              <a:buNone/>
            </a:pPr>
            <a:r>
              <a:rPr lang="zh-CN" altLang="en-US" sz="3735" dirty="0">
                <a:latin typeface="楷体" panose="02010609060101010101" pitchFamily="49" charset="-122"/>
                <a:ea typeface="楷体" panose="02010609060101010101" pitchFamily="49" charset="-122"/>
              </a:rPr>
              <a:t>   </a:t>
            </a:r>
            <a:r>
              <a:rPr lang="zh-CN" altLang="en-US" sz="2400" b="0" dirty="0">
                <a:latin typeface="宋体" panose="02010600030101010101" pitchFamily="2" charset="-122"/>
                <a:ea typeface="宋体" panose="02010600030101010101" pitchFamily="2" charset="-122"/>
                <a:cs typeface="宋体" panose="02010600030101010101" pitchFamily="2" charset="-122"/>
              </a:rPr>
              <a:t>运用他人的模范行为和先进事迹影响受教育者的思想、感情和行为，以达到教育要求的方法。</a:t>
            </a:r>
            <a:endParaRPr lang="zh-CN" altLang="en-US" sz="2400" b="0" dirty="0">
              <a:latin typeface="宋体" panose="02010600030101010101" pitchFamily="2" charset="-122"/>
              <a:ea typeface="宋体" panose="02010600030101010101" pitchFamily="2" charset="-122"/>
              <a:cs typeface="宋体" panose="02010600030101010101" pitchFamily="2" charset="-122"/>
            </a:endParaRPr>
          </a:p>
          <a:p>
            <a:pPr marL="342900" lvl="0" indent="-342900" eaLnBrk="1" hangingPunct="1">
              <a:lnSpc>
                <a:spcPct val="150000"/>
              </a:lnSpc>
              <a:buNone/>
            </a:pPr>
            <a:endParaRPr lang="zh-CN" altLang="en-US" sz="2400" b="0" dirty="0">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lnSpc>
                <a:spcPct val="150000"/>
              </a:lnSpc>
              <a:spcBef>
                <a:spcPct val="0"/>
              </a:spcBef>
              <a:buClr>
                <a:srgbClr val="002060"/>
              </a:buClr>
              <a:buFont typeface="Wingdings" panose="05000000000000000000" pitchFamily="2" charset="2"/>
              <a:buNone/>
            </a:pPr>
            <a:r>
              <a:rPr lang="en-US" altLang="zh-CN" sz="2400" b="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0" dirty="0">
                <a:latin typeface="宋体" panose="02010600030101010101" pitchFamily="2" charset="-122"/>
                <a:ea typeface="宋体" panose="02010600030101010101" pitchFamily="2" charset="-122"/>
                <a:cs typeface="宋体" panose="02010600030101010101" pitchFamily="2" charset="-122"/>
                <a:sym typeface="+mn-ea"/>
              </a:rPr>
              <a:t>反映时代要求，与教育目的相符合，结合学生实际，具有相近性，可学性；真正的先进；不是完美无缺；善于抓住榜样示范的时机</a:t>
            </a:r>
            <a:endParaRPr lang="zh-CN" altLang="en-US" sz="2400" b="0" dirty="0">
              <a:latin typeface="宋体" panose="02010600030101010101" pitchFamily="2" charset="-122"/>
              <a:ea typeface="宋体" panose="02010600030101010101" pitchFamily="2" charset="-122"/>
              <a:cs typeface="宋体" panose="02010600030101010101" pitchFamily="2" charset="-122"/>
            </a:endParaRPr>
          </a:p>
          <a:p>
            <a:pPr marL="342900" lvl="0" indent="-342900">
              <a:lnSpc>
                <a:spcPct val="150000"/>
              </a:lnSpc>
              <a:buClr>
                <a:srgbClr val="0000EE"/>
              </a:buClr>
              <a:buNone/>
            </a:pPr>
            <a:endParaRPr lang="en-US" altLang="zh-CN" sz="2400" b="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PP_MARK_KEY" val="9f0528cc-91a1-4264-8e36-3eee7ada1b44"/>
  <p:tag name="COMMONDATA" val="eyJoZGlkIjoiZDUzODg2MjhkZjY4ZWRmNjc0MDQ1NTg3MWEzZWUzZTYifQ=="/>
  <p:tag name="commondata" val="eyJoZGlkIjoiZWNiODUyZWNjYTgxNGE1ZDM5MjIxODBmN2I3NmYzZjk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黑体"/>
        <a:cs typeface=""/>
      </a:majorFont>
      <a:minorFont>
        <a:latin typeface="Arial"/>
        <a:ea typeface="隶书"/>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黑体"/>
        <a:cs typeface=""/>
      </a:majorFont>
      <a:minorFont>
        <a:latin typeface="Arial"/>
        <a:ea typeface="隶书"/>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1129</Words>
  <Application>WPS 演示</Application>
  <PresentationFormat>全屏显示(4:3)</PresentationFormat>
  <Paragraphs>65</Paragraphs>
  <Slides>15</Slides>
  <Notes>12</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15</vt:i4>
      </vt:variant>
    </vt:vector>
  </HeadingPairs>
  <TitlesOfParts>
    <vt:vector size="42" baseType="lpstr">
      <vt:lpstr>Arial</vt:lpstr>
      <vt:lpstr>宋体</vt:lpstr>
      <vt:lpstr>Wingdings</vt:lpstr>
      <vt:lpstr>隶书</vt:lpstr>
      <vt:lpstr>黑体</vt:lpstr>
      <vt:lpstr>华文隶书</vt:lpstr>
      <vt:lpstr>楷体_GB2312</vt:lpstr>
      <vt:lpstr>新宋体</vt:lpstr>
      <vt:lpstr>华光行楷_CNKI</vt:lpstr>
      <vt:lpstr>方正苏新诗柳楷简体</vt:lpstr>
      <vt:lpstr>Monotype Corsiva</vt:lpstr>
      <vt:lpstr>Times New Roman</vt:lpstr>
      <vt:lpstr>华文新魏</vt:lpstr>
      <vt:lpstr>楷体</vt:lpstr>
      <vt:lpstr>微软雅黑</vt:lpstr>
      <vt:lpstr>Arial Unicode MS</vt:lpstr>
      <vt:lpstr>Calibri</vt:lpstr>
      <vt:lpstr>Verdana</vt:lpstr>
      <vt:lpstr>Tahoma</vt:lpstr>
      <vt:lpstr>方正北魏楷书简体</vt:lpstr>
      <vt:lpstr>仿宋_GB2312</vt:lpstr>
      <vt:lpstr>Wingdings</vt:lpstr>
      <vt:lpstr>华文行楷</vt:lpstr>
      <vt:lpstr>仿宋</vt:lpstr>
      <vt:lpstr>幼圆</vt:lpstr>
      <vt:lpstr>默认设计模板</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hlx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微软中国</dc:creator>
  <cp:lastModifiedBy>新月如钩</cp:lastModifiedBy>
  <cp:revision>214</cp:revision>
  <dcterms:created xsi:type="dcterms:W3CDTF">2009-01-16T10:04:00Z</dcterms:created>
  <dcterms:modified xsi:type="dcterms:W3CDTF">2023-10-18T03:24:40Z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F4340A0214CC4B55B9F906607EE1401A_12</vt:lpwstr>
  </property>
</Properties>
</file>